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5" r:id="rId3"/>
  </p:sldMasterIdLst>
  <p:notesMasterIdLst>
    <p:notesMasterId r:id="rId5"/>
  </p:notesMasterIdLst>
  <p:sldIdLst>
    <p:sldId id="256" r:id="rId4"/>
    <p:sldId id="267" r:id="rId6"/>
    <p:sldId id="258" r:id="rId7"/>
    <p:sldId id="269" r:id="rId8"/>
    <p:sldId id="346" r:id="rId9"/>
    <p:sldId id="355" r:id="rId10"/>
    <p:sldId id="311" r:id="rId11"/>
    <p:sldId id="279" r:id="rId12"/>
    <p:sldId id="345" r:id="rId13"/>
    <p:sldId id="353" r:id="rId14"/>
    <p:sldId id="332" r:id="rId15"/>
    <p:sldId id="317" r:id="rId16"/>
    <p:sldId id="261"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950D"/>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871" autoAdjust="0"/>
  </p:normalViewPr>
  <p:slideViewPr>
    <p:cSldViewPr snapToGrid="0">
      <p:cViewPr>
        <p:scale>
          <a:sx n="92" d="100"/>
          <a:sy n="92" d="100"/>
        </p:scale>
        <p:origin x="256" y="-128"/>
      </p:cViewPr>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1E4279-C7B0-4279-8938-577CB5E54FB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6EC10C-86BA-4C9D-96D2-7D5F0847B34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6EC10C-86BA-4C9D-96D2-7D5F0847B34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6EC10C-86BA-4C9D-96D2-7D5F0847B34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image" Target="../media/image12.jpeg"/><Relationship Id="rId6" Type="http://schemas.openxmlformats.org/officeDocument/2006/relationships/image" Target="../media/image11.jpeg"/><Relationship Id="rId5" Type="http://schemas.openxmlformats.org/officeDocument/2006/relationships/image" Target="../media/image10.jpeg"/><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5" Type="http://schemas.microsoft.com/office/2007/relationships/hdphoto" Target="../media/image9.wdp"/><Relationship Id="rId4" Type="http://schemas.openxmlformats.org/officeDocument/2006/relationships/image" Target="../media/image8.png"/><Relationship Id="rId3" Type="http://schemas.openxmlformats.org/officeDocument/2006/relationships/hyperlink" Target="http://www.officeplus.cn/Template/Home.shtml" TargetMode="External"/><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Ref idx="1001">
        <a:schemeClr val="bg1"/>
      </p:bgRef>
    </p:bg>
    <p:spTree>
      <p:nvGrpSpPr>
        <p:cNvPr id="1" name=""/>
        <p:cNvGrpSpPr/>
        <p:nvPr/>
      </p:nvGrpSpPr>
      <p:grpSpPr>
        <a:xfrm>
          <a:off x="0" y="0"/>
          <a:ext cx="0" cy="0"/>
          <a:chOff x="0" y="0"/>
          <a:chExt cx="0" cy="0"/>
        </a:xfrm>
      </p:grpSpPr>
      <p:grpSp>
        <p:nvGrpSpPr>
          <p:cNvPr id="1087" name="组合 1086"/>
          <p:cNvGrpSpPr/>
          <p:nvPr userDrawn="1"/>
        </p:nvGrpSpPr>
        <p:grpSpPr>
          <a:xfrm flipH="1">
            <a:off x="0" y="0"/>
            <a:ext cx="12192000" cy="6858000"/>
            <a:chOff x="0" y="0"/>
            <a:chExt cx="12192000" cy="6858000"/>
          </a:xfrm>
        </p:grpSpPr>
        <p:sp>
          <p:nvSpPr>
            <p:cNvPr id="55" name="Rectangle 228"/>
            <p:cNvSpPr>
              <a:spLocks noChangeArrowheads="1"/>
            </p:cNvSpPr>
            <p:nvPr userDrawn="1"/>
          </p:nvSpPr>
          <p:spPr bwMode="auto">
            <a:xfrm>
              <a:off x="0" y="0"/>
              <a:ext cx="12191998" cy="6857998"/>
            </a:xfrm>
            <a:prstGeom prst="rect">
              <a:avLst/>
            </a:prstGeom>
            <a:solidFill>
              <a:srgbClr val="85D9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6" name="Rectangle 229"/>
            <p:cNvSpPr>
              <a:spLocks noChangeArrowheads="1"/>
            </p:cNvSpPr>
            <p:nvPr userDrawn="1"/>
          </p:nvSpPr>
          <p:spPr bwMode="auto">
            <a:xfrm>
              <a:off x="0" y="1818550"/>
              <a:ext cx="12191998" cy="503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7" name="Freeform 230"/>
            <p:cNvSpPr/>
            <p:nvPr userDrawn="1"/>
          </p:nvSpPr>
          <p:spPr bwMode="auto">
            <a:xfrm>
              <a:off x="0" y="3675014"/>
              <a:ext cx="12191998" cy="3182986"/>
            </a:xfrm>
            <a:custGeom>
              <a:avLst/>
              <a:gdLst>
                <a:gd name="T0" fmla="*/ 1760 w 1760"/>
                <a:gd name="T1" fmla="*/ 43 h 459"/>
                <a:gd name="T2" fmla="*/ 609 w 1760"/>
                <a:gd name="T3" fmla="*/ 62 h 459"/>
                <a:gd name="T4" fmla="*/ 0 w 1760"/>
                <a:gd name="T5" fmla="*/ 48 h 459"/>
                <a:gd name="T6" fmla="*/ 0 w 1760"/>
                <a:gd name="T7" fmla="*/ 459 h 459"/>
                <a:gd name="T8" fmla="*/ 1760 w 1760"/>
                <a:gd name="T9" fmla="*/ 459 h 459"/>
                <a:gd name="T10" fmla="*/ 1760 w 1760"/>
                <a:gd name="T11" fmla="*/ 43 h 459"/>
              </a:gdLst>
              <a:ahLst/>
              <a:cxnLst>
                <a:cxn ang="0">
                  <a:pos x="T0" y="T1"/>
                </a:cxn>
                <a:cxn ang="0">
                  <a:pos x="T2" y="T3"/>
                </a:cxn>
                <a:cxn ang="0">
                  <a:pos x="T4" y="T5"/>
                </a:cxn>
                <a:cxn ang="0">
                  <a:pos x="T6" y="T7"/>
                </a:cxn>
                <a:cxn ang="0">
                  <a:pos x="T8" y="T9"/>
                </a:cxn>
                <a:cxn ang="0">
                  <a:pos x="T10" y="T11"/>
                </a:cxn>
              </a:cxnLst>
              <a:rect l="0" t="0" r="r" b="b"/>
              <a:pathLst>
                <a:path w="1760" h="459">
                  <a:moveTo>
                    <a:pt x="1760" y="43"/>
                  </a:moveTo>
                  <a:cubicBezTo>
                    <a:pt x="1382" y="0"/>
                    <a:pt x="1029" y="44"/>
                    <a:pt x="609" y="62"/>
                  </a:cubicBezTo>
                  <a:cubicBezTo>
                    <a:pt x="270" y="76"/>
                    <a:pt x="0" y="48"/>
                    <a:pt x="0" y="48"/>
                  </a:cubicBezTo>
                  <a:cubicBezTo>
                    <a:pt x="0" y="459"/>
                    <a:pt x="0" y="459"/>
                    <a:pt x="0" y="459"/>
                  </a:cubicBezTo>
                  <a:cubicBezTo>
                    <a:pt x="1760" y="459"/>
                    <a:pt x="1760" y="459"/>
                    <a:pt x="1760" y="459"/>
                  </a:cubicBezTo>
                  <a:cubicBezTo>
                    <a:pt x="1760" y="43"/>
                    <a:pt x="1760" y="43"/>
                    <a:pt x="1760" y="43"/>
                  </a:cubicBezTo>
                </a:path>
              </a:pathLst>
            </a:custGeom>
            <a:solidFill>
              <a:srgbClr val="4CB3D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34"/>
            <p:cNvSpPr/>
            <p:nvPr userDrawn="1"/>
          </p:nvSpPr>
          <p:spPr bwMode="auto">
            <a:xfrm>
              <a:off x="0" y="4218287"/>
              <a:ext cx="12191998" cy="2189761"/>
            </a:xfrm>
            <a:custGeom>
              <a:avLst/>
              <a:gdLst>
                <a:gd name="T0" fmla="*/ 1760 w 1760"/>
                <a:gd name="T1" fmla="*/ 74 h 316"/>
                <a:gd name="T2" fmla="*/ 609 w 1760"/>
                <a:gd name="T3" fmla="*/ 142 h 316"/>
                <a:gd name="T4" fmla="*/ 0 w 1760"/>
                <a:gd name="T5" fmla="*/ 130 h 316"/>
                <a:gd name="T6" fmla="*/ 0 w 1760"/>
                <a:gd name="T7" fmla="*/ 316 h 316"/>
                <a:gd name="T8" fmla="*/ 1760 w 1760"/>
                <a:gd name="T9" fmla="*/ 316 h 316"/>
                <a:gd name="T10" fmla="*/ 1760 w 1760"/>
                <a:gd name="T11" fmla="*/ 74 h 316"/>
              </a:gdLst>
              <a:ahLst/>
              <a:cxnLst>
                <a:cxn ang="0">
                  <a:pos x="T0" y="T1"/>
                </a:cxn>
                <a:cxn ang="0">
                  <a:pos x="T2" y="T3"/>
                </a:cxn>
                <a:cxn ang="0">
                  <a:pos x="T4" y="T5"/>
                </a:cxn>
                <a:cxn ang="0">
                  <a:pos x="T6" y="T7"/>
                </a:cxn>
                <a:cxn ang="0">
                  <a:pos x="T8" y="T9"/>
                </a:cxn>
                <a:cxn ang="0">
                  <a:pos x="T10" y="T11"/>
                </a:cxn>
              </a:cxnLst>
              <a:rect l="0" t="0" r="r" b="b"/>
              <a:pathLst>
                <a:path w="1760" h="316">
                  <a:moveTo>
                    <a:pt x="1760" y="74"/>
                  </a:moveTo>
                  <a:cubicBezTo>
                    <a:pt x="1205" y="0"/>
                    <a:pt x="997" y="37"/>
                    <a:pt x="609" y="142"/>
                  </a:cubicBezTo>
                  <a:cubicBezTo>
                    <a:pt x="273" y="233"/>
                    <a:pt x="0" y="130"/>
                    <a:pt x="0" y="130"/>
                  </a:cubicBezTo>
                  <a:cubicBezTo>
                    <a:pt x="0" y="316"/>
                    <a:pt x="0" y="316"/>
                    <a:pt x="0" y="316"/>
                  </a:cubicBezTo>
                  <a:cubicBezTo>
                    <a:pt x="1760" y="316"/>
                    <a:pt x="1760" y="316"/>
                    <a:pt x="1760" y="316"/>
                  </a:cubicBezTo>
                  <a:cubicBezTo>
                    <a:pt x="1760" y="74"/>
                    <a:pt x="1760" y="74"/>
                    <a:pt x="1760" y="74"/>
                  </a:cubicBezTo>
                </a:path>
              </a:pathLst>
            </a:custGeom>
            <a:solidFill>
              <a:srgbClr val="45A2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35"/>
            <p:cNvSpPr/>
            <p:nvPr userDrawn="1"/>
          </p:nvSpPr>
          <p:spPr bwMode="auto">
            <a:xfrm>
              <a:off x="0" y="4521588"/>
              <a:ext cx="12191998" cy="2189761"/>
            </a:xfrm>
            <a:custGeom>
              <a:avLst/>
              <a:gdLst>
                <a:gd name="T0" fmla="*/ 1760 w 1760"/>
                <a:gd name="T1" fmla="*/ 74 h 316"/>
                <a:gd name="T2" fmla="*/ 609 w 1760"/>
                <a:gd name="T3" fmla="*/ 141 h 316"/>
                <a:gd name="T4" fmla="*/ 0 w 1760"/>
                <a:gd name="T5" fmla="*/ 130 h 316"/>
                <a:gd name="T6" fmla="*/ 0 w 1760"/>
                <a:gd name="T7" fmla="*/ 316 h 316"/>
                <a:gd name="T8" fmla="*/ 1760 w 1760"/>
                <a:gd name="T9" fmla="*/ 316 h 316"/>
                <a:gd name="T10" fmla="*/ 1760 w 1760"/>
                <a:gd name="T11" fmla="*/ 74 h 316"/>
              </a:gdLst>
              <a:ahLst/>
              <a:cxnLst>
                <a:cxn ang="0">
                  <a:pos x="T0" y="T1"/>
                </a:cxn>
                <a:cxn ang="0">
                  <a:pos x="T2" y="T3"/>
                </a:cxn>
                <a:cxn ang="0">
                  <a:pos x="T4" y="T5"/>
                </a:cxn>
                <a:cxn ang="0">
                  <a:pos x="T6" y="T7"/>
                </a:cxn>
                <a:cxn ang="0">
                  <a:pos x="T8" y="T9"/>
                </a:cxn>
                <a:cxn ang="0">
                  <a:pos x="T10" y="T11"/>
                </a:cxn>
              </a:cxnLst>
              <a:rect l="0" t="0" r="r" b="b"/>
              <a:pathLst>
                <a:path w="1760" h="316">
                  <a:moveTo>
                    <a:pt x="1760" y="74"/>
                  </a:moveTo>
                  <a:cubicBezTo>
                    <a:pt x="1205" y="0"/>
                    <a:pt x="997" y="36"/>
                    <a:pt x="609" y="141"/>
                  </a:cubicBezTo>
                  <a:cubicBezTo>
                    <a:pt x="273" y="233"/>
                    <a:pt x="0" y="130"/>
                    <a:pt x="0" y="130"/>
                  </a:cubicBezTo>
                  <a:cubicBezTo>
                    <a:pt x="0" y="316"/>
                    <a:pt x="0" y="316"/>
                    <a:pt x="0" y="316"/>
                  </a:cubicBezTo>
                  <a:cubicBezTo>
                    <a:pt x="1760" y="316"/>
                    <a:pt x="1760" y="316"/>
                    <a:pt x="1760" y="316"/>
                  </a:cubicBezTo>
                  <a:cubicBezTo>
                    <a:pt x="1760" y="74"/>
                    <a:pt x="1760" y="74"/>
                    <a:pt x="1760" y="74"/>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236"/>
            <p:cNvSpPr/>
            <p:nvPr userDrawn="1"/>
          </p:nvSpPr>
          <p:spPr bwMode="auto">
            <a:xfrm>
              <a:off x="0" y="4668239"/>
              <a:ext cx="12191998" cy="2189761"/>
            </a:xfrm>
            <a:custGeom>
              <a:avLst/>
              <a:gdLst>
                <a:gd name="T0" fmla="*/ 1760 w 1760"/>
                <a:gd name="T1" fmla="*/ 74 h 316"/>
                <a:gd name="T2" fmla="*/ 609 w 1760"/>
                <a:gd name="T3" fmla="*/ 142 h 316"/>
                <a:gd name="T4" fmla="*/ 0 w 1760"/>
                <a:gd name="T5" fmla="*/ 130 h 316"/>
                <a:gd name="T6" fmla="*/ 0 w 1760"/>
                <a:gd name="T7" fmla="*/ 316 h 316"/>
                <a:gd name="T8" fmla="*/ 1760 w 1760"/>
                <a:gd name="T9" fmla="*/ 316 h 316"/>
                <a:gd name="T10" fmla="*/ 1760 w 1760"/>
                <a:gd name="T11" fmla="*/ 74 h 316"/>
              </a:gdLst>
              <a:ahLst/>
              <a:cxnLst>
                <a:cxn ang="0">
                  <a:pos x="T0" y="T1"/>
                </a:cxn>
                <a:cxn ang="0">
                  <a:pos x="T2" y="T3"/>
                </a:cxn>
                <a:cxn ang="0">
                  <a:pos x="T4" y="T5"/>
                </a:cxn>
                <a:cxn ang="0">
                  <a:pos x="T6" y="T7"/>
                </a:cxn>
                <a:cxn ang="0">
                  <a:pos x="T8" y="T9"/>
                </a:cxn>
                <a:cxn ang="0">
                  <a:pos x="T10" y="T11"/>
                </a:cxn>
              </a:cxnLst>
              <a:rect l="0" t="0" r="r" b="b"/>
              <a:pathLst>
                <a:path w="1760" h="316">
                  <a:moveTo>
                    <a:pt x="1760" y="74"/>
                  </a:moveTo>
                  <a:cubicBezTo>
                    <a:pt x="1205" y="0"/>
                    <a:pt x="997" y="36"/>
                    <a:pt x="609" y="142"/>
                  </a:cubicBezTo>
                  <a:cubicBezTo>
                    <a:pt x="273" y="233"/>
                    <a:pt x="0" y="130"/>
                    <a:pt x="0" y="130"/>
                  </a:cubicBezTo>
                  <a:cubicBezTo>
                    <a:pt x="0" y="316"/>
                    <a:pt x="0" y="316"/>
                    <a:pt x="0" y="316"/>
                  </a:cubicBezTo>
                  <a:cubicBezTo>
                    <a:pt x="1760" y="316"/>
                    <a:pt x="1760" y="316"/>
                    <a:pt x="1760" y="316"/>
                  </a:cubicBezTo>
                  <a:cubicBezTo>
                    <a:pt x="1760" y="74"/>
                    <a:pt x="1760" y="74"/>
                    <a:pt x="1760" y="74"/>
                  </a:cubicBezTo>
                </a:path>
              </a:pathLst>
            </a:custGeom>
            <a:solidFill>
              <a:srgbClr val="DBBC8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2" name="Freeform 237"/>
            <p:cNvSpPr/>
            <p:nvPr userDrawn="1"/>
          </p:nvSpPr>
          <p:spPr bwMode="auto">
            <a:xfrm>
              <a:off x="4316195" y="5264839"/>
              <a:ext cx="2363076" cy="866572"/>
            </a:xfrm>
            <a:custGeom>
              <a:avLst/>
              <a:gdLst>
                <a:gd name="T0" fmla="*/ 337 w 341"/>
                <a:gd name="T1" fmla="*/ 42 h 125"/>
                <a:gd name="T2" fmla="*/ 177 w 341"/>
                <a:gd name="T3" fmla="*/ 113 h 125"/>
                <a:gd name="T4" fmla="*/ 4 w 341"/>
                <a:gd name="T5" fmla="*/ 83 h 125"/>
                <a:gd name="T6" fmla="*/ 164 w 341"/>
                <a:gd name="T7" fmla="*/ 12 h 125"/>
                <a:gd name="T8" fmla="*/ 337 w 341"/>
                <a:gd name="T9" fmla="*/ 42 h 125"/>
              </a:gdLst>
              <a:ahLst/>
              <a:cxnLst>
                <a:cxn ang="0">
                  <a:pos x="T0" y="T1"/>
                </a:cxn>
                <a:cxn ang="0">
                  <a:pos x="T2" y="T3"/>
                </a:cxn>
                <a:cxn ang="0">
                  <a:pos x="T4" y="T5"/>
                </a:cxn>
                <a:cxn ang="0">
                  <a:pos x="T6" y="T7"/>
                </a:cxn>
                <a:cxn ang="0">
                  <a:pos x="T8" y="T9"/>
                </a:cxn>
              </a:cxnLst>
              <a:rect l="0" t="0" r="r" b="b"/>
              <a:pathLst>
                <a:path w="341" h="125">
                  <a:moveTo>
                    <a:pt x="337" y="42"/>
                  </a:moveTo>
                  <a:cubicBezTo>
                    <a:pt x="341" y="70"/>
                    <a:pt x="269" y="102"/>
                    <a:pt x="177" y="113"/>
                  </a:cubicBezTo>
                  <a:cubicBezTo>
                    <a:pt x="85" y="125"/>
                    <a:pt x="7" y="111"/>
                    <a:pt x="4" y="83"/>
                  </a:cubicBezTo>
                  <a:cubicBezTo>
                    <a:pt x="0" y="55"/>
                    <a:pt x="72" y="23"/>
                    <a:pt x="164" y="12"/>
                  </a:cubicBezTo>
                  <a:cubicBezTo>
                    <a:pt x="256" y="0"/>
                    <a:pt x="334" y="13"/>
                    <a:pt x="337" y="42"/>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3" name="Oval 238"/>
            <p:cNvSpPr>
              <a:spLocks noChangeArrowheads="1"/>
            </p:cNvSpPr>
            <p:nvPr userDrawn="1"/>
          </p:nvSpPr>
          <p:spPr bwMode="auto">
            <a:xfrm>
              <a:off x="5866024" y="5791448"/>
              <a:ext cx="4849470" cy="656596"/>
            </a:xfrm>
            <a:prstGeom prst="ellipse">
              <a:avLst/>
            </a:pr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4" name="Freeform 239"/>
            <p:cNvSpPr/>
            <p:nvPr userDrawn="1"/>
          </p:nvSpPr>
          <p:spPr bwMode="auto">
            <a:xfrm>
              <a:off x="0" y="6164741"/>
              <a:ext cx="12191998" cy="693257"/>
            </a:xfrm>
            <a:custGeom>
              <a:avLst/>
              <a:gdLst>
                <a:gd name="T0" fmla="*/ 880 w 1760"/>
                <a:gd name="T1" fmla="*/ 69 h 100"/>
                <a:gd name="T2" fmla="*/ 0 w 1760"/>
                <a:gd name="T3" fmla="*/ 0 h 100"/>
                <a:gd name="T4" fmla="*/ 0 w 1760"/>
                <a:gd name="T5" fmla="*/ 100 h 100"/>
                <a:gd name="T6" fmla="*/ 1760 w 1760"/>
                <a:gd name="T7" fmla="*/ 100 h 100"/>
                <a:gd name="T8" fmla="*/ 1760 w 1760"/>
                <a:gd name="T9" fmla="*/ 21 h 100"/>
                <a:gd name="T10" fmla="*/ 880 w 1760"/>
                <a:gd name="T11" fmla="*/ 69 h 100"/>
              </a:gdLst>
              <a:ahLst/>
              <a:cxnLst>
                <a:cxn ang="0">
                  <a:pos x="T0" y="T1"/>
                </a:cxn>
                <a:cxn ang="0">
                  <a:pos x="T2" y="T3"/>
                </a:cxn>
                <a:cxn ang="0">
                  <a:pos x="T4" y="T5"/>
                </a:cxn>
                <a:cxn ang="0">
                  <a:pos x="T6" y="T7"/>
                </a:cxn>
                <a:cxn ang="0">
                  <a:pos x="T8" y="T9"/>
                </a:cxn>
                <a:cxn ang="0">
                  <a:pos x="T10" y="T11"/>
                </a:cxn>
              </a:cxnLst>
              <a:rect l="0" t="0" r="r" b="b"/>
              <a:pathLst>
                <a:path w="1760" h="100">
                  <a:moveTo>
                    <a:pt x="880" y="69"/>
                  </a:moveTo>
                  <a:cubicBezTo>
                    <a:pt x="556" y="69"/>
                    <a:pt x="254" y="44"/>
                    <a:pt x="0" y="0"/>
                  </a:cubicBezTo>
                  <a:cubicBezTo>
                    <a:pt x="0" y="100"/>
                    <a:pt x="0" y="100"/>
                    <a:pt x="0" y="100"/>
                  </a:cubicBezTo>
                  <a:cubicBezTo>
                    <a:pt x="1760" y="100"/>
                    <a:pt x="1760" y="100"/>
                    <a:pt x="1760" y="100"/>
                  </a:cubicBezTo>
                  <a:cubicBezTo>
                    <a:pt x="1760" y="21"/>
                    <a:pt x="1760" y="21"/>
                    <a:pt x="1760" y="21"/>
                  </a:cubicBezTo>
                  <a:cubicBezTo>
                    <a:pt x="1507" y="64"/>
                    <a:pt x="1205" y="69"/>
                    <a:pt x="880" y="69"/>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5" name="Freeform 240"/>
            <p:cNvSpPr/>
            <p:nvPr userDrawn="1"/>
          </p:nvSpPr>
          <p:spPr bwMode="auto">
            <a:xfrm>
              <a:off x="0" y="4668239"/>
              <a:ext cx="12191998" cy="1856464"/>
            </a:xfrm>
            <a:custGeom>
              <a:avLst/>
              <a:gdLst>
                <a:gd name="T0" fmla="*/ 609 w 1760"/>
                <a:gd name="T1" fmla="*/ 142 h 268"/>
                <a:gd name="T2" fmla="*/ 0 w 1760"/>
                <a:gd name="T3" fmla="*/ 130 h 268"/>
                <a:gd name="T4" fmla="*/ 0 w 1760"/>
                <a:gd name="T5" fmla="*/ 165 h 268"/>
                <a:gd name="T6" fmla="*/ 609 w 1760"/>
                <a:gd name="T7" fmla="*/ 177 h 268"/>
                <a:gd name="T8" fmla="*/ 1760 w 1760"/>
                <a:gd name="T9" fmla="*/ 109 h 268"/>
                <a:gd name="T10" fmla="*/ 1760 w 1760"/>
                <a:gd name="T11" fmla="*/ 74 h 268"/>
                <a:gd name="T12" fmla="*/ 609 w 1760"/>
                <a:gd name="T13" fmla="*/ 142 h 268"/>
              </a:gdLst>
              <a:ahLst/>
              <a:cxnLst>
                <a:cxn ang="0">
                  <a:pos x="T0" y="T1"/>
                </a:cxn>
                <a:cxn ang="0">
                  <a:pos x="T2" y="T3"/>
                </a:cxn>
                <a:cxn ang="0">
                  <a:pos x="T4" y="T5"/>
                </a:cxn>
                <a:cxn ang="0">
                  <a:pos x="T6" y="T7"/>
                </a:cxn>
                <a:cxn ang="0">
                  <a:pos x="T8" y="T9"/>
                </a:cxn>
                <a:cxn ang="0">
                  <a:pos x="T10" y="T11"/>
                </a:cxn>
                <a:cxn ang="0">
                  <a:pos x="T12" y="T13"/>
                </a:cxn>
              </a:cxnLst>
              <a:rect l="0" t="0" r="r" b="b"/>
              <a:pathLst>
                <a:path w="1760" h="268">
                  <a:moveTo>
                    <a:pt x="609" y="142"/>
                  </a:moveTo>
                  <a:cubicBezTo>
                    <a:pt x="273" y="233"/>
                    <a:pt x="0" y="130"/>
                    <a:pt x="0" y="130"/>
                  </a:cubicBezTo>
                  <a:cubicBezTo>
                    <a:pt x="0" y="165"/>
                    <a:pt x="0" y="165"/>
                    <a:pt x="0" y="165"/>
                  </a:cubicBezTo>
                  <a:cubicBezTo>
                    <a:pt x="0" y="165"/>
                    <a:pt x="273" y="268"/>
                    <a:pt x="609" y="177"/>
                  </a:cubicBezTo>
                  <a:cubicBezTo>
                    <a:pt x="997" y="72"/>
                    <a:pt x="1205" y="35"/>
                    <a:pt x="1760" y="109"/>
                  </a:cubicBezTo>
                  <a:cubicBezTo>
                    <a:pt x="1760" y="74"/>
                    <a:pt x="1760" y="74"/>
                    <a:pt x="1760" y="74"/>
                  </a:cubicBezTo>
                  <a:cubicBezTo>
                    <a:pt x="1205" y="0"/>
                    <a:pt x="997" y="36"/>
                    <a:pt x="609" y="142"/>
                  </a:cubicBezTo>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6" name="Freeform 241"/>
            <p:cNvSpPr/>
            <p:nvPr userDrawn="1"/>
          </p:nvSpPr>
          <p:spPr bwMode="auto">
            <a:xfrm>
              <a:off x="10015571" y="5021533"/>
              <a:ext cx="1956453" cy="769917"/>
            </a:xfrm>
            <a:custGeom>
              <a:avLst/>
              <a:gdLst>
                <a:gd name="T0" fmla="*/ 4 w 282"/>
                <a:gd name="T1" fmla="*/ 31 h 111"/>
                <a:gd name="T2" fmla="*/ 134 w 282"/>
                <a:gd name="T3" fmla="*/ 97 h 111"/>
                <a:gd name="T4" fmla="*/ 278 w 282"/>
                <a:gd name="T5" fmla="*/ 80 h 111"/>
                <a:gd name="T6" fmla="*/ 149 w 282"/>
                <a:gd name="T7" fmla="*/ 14 h 111"/>
                <a:gd name="T8" fmla="*/ 4 w 282"/>
                <a:gd name="T9" fmla="*/ 31 h 111"/>
              </a:gdLst>
              <a:ahLst/>
              <a:cxnLst>
                <a:cxn ang="0">
                  <a:pos x="T0" y="T1"/>
                </a:cxn>
                <a:cxn ang="0">
                  <a:pos x="T2" y="T3"/>
                </a:cxn>
                <a:cxn ang="0">
                  <a:pos x="T4" y="T5"/>
                </a:cxn>
                <a:cxn ang="0">
                  <a:pos x="T6" y="T7"/>
                </a:cxn>
                <a:cxn ang="0">
                  <a:pos x="T8" y="T9"/>
                </a:cxn>
              </a:cxnLst>
              <a:rect l="0" t="0" r="r" b="b"/>
              <a:pathLst>
                <a:path w="282" h="111">
                  <a:moveTo>
                    <a:pt x="4" y="31"/>
                  </a:moveTo>
                  <a:cubicBezTo>
                    <a:pt x="0" y="54"/>
                    <a:pt x="58" y="84"/>
                    <a:pt x="134" y="97"/>
                  </a:cubicBezTo>
                  <a:cubicBezTo>
                    <a:pt x="210" y="111"/>
                    <a:pt x="274" y="103"/>
                    <a:pt x="278" y="80"/>
                  </a:cubicBezTo>
                  <a:cubicBezTo>
                    <a:pt x="282" y="57"/>
                    <a:pt x="224" y="27"/>
                    <a:pt x="149" y="14"/>
                  </a:cubicBezTo>
                  <a:cubicBezTo>
                    <a:pt x="73" y="0"/>
                    <a:pt x="8" y="8"/>
                    <a:pt x="4" y="31"/>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7" name="Freeform 242"/>
            <p:cNvSpPr/>
            <p:nvPr userDrawn="1"/>
          </p:nvSpPr>
          <p:spPr bwMode="auto">
            <a:xfrm>
              <a:off x="9975575" y="4771560"/>
              <a:ext cx="2043111" cy="603268"/>
            </a:xfrm>
            <a:custGeom>
              <a:avLst/>
              <a:gdLst>
                <a:gd name="T0" fmla="*/ 293 w 295"/>
                <a:gd name="T1" fmla="*/ 76 h 87"/>
                <a:gd name="T2" fmla="*/ 278 w 295"/>
                <a:gd name="T3" fmla="*/ 86 h 87"/>
                <a:gd name="T4" fmla="*/ 11 w 295"/>
                <a:gd name="T5" fmla="*/ 26 h 87"/>
                <a:gd name="T6" fmla="*/ 2 w 295"/>
                <a:gd name="T7" fmla="*/ 11 h 87"/>
                <a:gd name="T8" fmla="*/ 17 w 295"/>
                <a:gd name="T9" fmla="*/ 2 h 87"/>
                <a:gd name="T10" fmla="*/ 283 w 295"/>
                <a:gd name="T11" fmla="*/ 61 h 87"/>
                <a:gd name="T12" fmla="*/ 293 w 295"/>
                <a:gd name="T13" fmla="*/ 76 h 87"/>
              </a:gdLst>
              <a:ahLst/>
              <a:cxnLst>
                <a:cxn ang="0">
                  <a:pos x="T0" y="T1"/>
                </a:cxn>
                <a:cxn ang="0">
                  <a:pos x="T2" y="T3"/>
                </a:cxn>
                <a:cxn ang="0">
                  <a:pos x="T4" y="T5"/>
                </a:cxn>
                <a:cxn ang="0">
                  <a:pos x="T6" y="T7"/>
                </a:cxn>
                <a:cxn ang="0">
                  <a:pos x="T8" y="T9"/>
                </a:cxn>
                <a:cxn ang="0">
                  <a:pos x="T10" y="T11"/>
                </a:cxn>
                <a:cxn ang="0">
                  <a:pos x="T12" y="T13"/>
                </a:cxn>
              </a:cxnLst>
              <a:rect l="0" t="0" r="r" b="b"/>
              <a:pathLst>
                <a:path w="295" h="87">
                  <a:moveTo>
                    <a:pt x="293" y="76"/>
                  </a:moveTo>
                  <a:cubicBezTo>
                    <a:pt x="292" y="83"/>
                    <a:pt x="285" y="87"/>
                    <a:pt x="278" y="86"/>
                  </a:cubicBezTo>
                  <a:cubicBezTo>
                    <a:pt x="11" y="26"/>
                    <a:pt x="11" y="26"/>
                    <a:pt x="11" y="26"/>
                  </a:cubicBezTo>
                  <a:cubicBezTo>
                    <a:pt x="4" y="25"/>
                    <a:pt x="0" y="18"/>
                    <a:pt x="2" y="11"/>
                  </a:cubicBezTo>
                  <a:cubicBezTo>
                    <a:pt x="3" y="5"/>
                    <a:pt x="10" y="0"/>
                    <a:pt x="17" y="2"/>
                  </a:cubicBezTo>
                  <a:cubicBezTo>
                    <a:pt x="283" y="61"/>
                    <a:pt x="283" y="61"/>
                    <a:pt x="283" y="61"/>
                  </a:cubicBezTo>
                  <a:cubicBezTo>
                    <a:pt x="290" y="63"/>
                    <a:pt x="295" y="69"/>
                    <a:pt x="293" y="76"/>
                  </a:cubicBezTo>
                  <a:close/>
                </a:path>
              </a:pathLst>
            </a:custGeom>
            <a:solidFill>
              <a:srgbClr val="464F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9" name="Freeform 243"/>
            <p:cNvSpPr/>
            <p:nvPr userDrawn="1"/>
          </p:nvSpPr>
          <p:spPr bwMode="auto">
            <a:xfrm>
              <a:off x="9995573" y="4598245"/>
              <a:ext cx="1959785" cy="1116545"/>
            </a:xfrm>
            <a:custGeom>
              <a:avLst/>
              <a:gdLst>
                <a:gd name="T0" fmla="*/ 241 w 283"/>
                <a:gd name="T1" fmla="*/ 46 h 161"/>
                <a:gd name="T2" fmla="*/ 213 w 283"/>
                <a:gd name="T3" fmla="*/ 40 h 161"/>
                <a:gd name="T4" fmla="*/ 210 w 283"/>
                <a:gd name="T5" fmla="*/ 39 h 161"/>
                <a:gd name="T6" fmla="*/ 98 w 283"/>
                <a:gd name="T7" fmla="*/ 14 h 161"/>
                <a:gd name="T8" fmla="*/ 98 w 283"/>
                <a:gd name="T9" fmla="*/ 14 h 161"/>
                <a:gd name="T10" fmla="*/ 95 w 283"/>
                <a:gd name="T11" fmla="*/ 13 h 161"/>
                <a:gd name="T12" fmla="*/ 66 w 283"/>
                <a:gd name="T13" fmla="*/ 7 h 161"/>
                <a:gd name="T14" fmla="*/ 7 w 283"/>
                <a:gd name="T15" fmla="*/ 51 h 161"/>
                <a:gd name="T16" fmla="*/ 42 w 283"/>
                <a:gd name="T17" fmla="*/ 116 h 161"/>
                <a:gd name="T18" fmla="*/ 71 w 283"/>
                <a:gd name="T19" fmla="*/ 122 h 161"/>
                <a:gd name="T20" fmla="*/ 130 w 283"/>
                <a:gd name="T21" fmla="*/ 96 h 161"/>
                <a:gd name="T22" fmla="*/ 145 w 283"/>
                <a:gd name="T23" fmla="*/ 100 h 161"/>
                <a:gd name="T24" fmla="*/ 189 w 283"/>
                <a:gd name="T25" fmla="*/ 148 h 161"/>
                <a:gd name="T26" fmla="*/ 217 w 283"/>
                <a:gd name="T27" fmla="*/ 155 h 161"/>
                <a:gd name="T28" fmla="*/ 276 w 283"/>
                <a:gd name="T29" fmla="*/ 111 h 161"/>
                <a:gd name="T30" fmla="*/ 241 w 283"/>
                <a:gd name="T31" fmla="*/ 4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61">
                  <a:moveTo>
                    <a:pt x="241" y="46"/>
                  </a:moveTo>
                  <a:cubicBezTo>
                    <a:pt x="213" y="40"/>
                    <a:pt x="213" y="40"/>
                    <a:pt x="213" y="40"/>
                  </a:cubicBezTo>
                  <a:cubicBezTo>
                    <a:pt x="212" y="39"/>
                    <a:pt x="211" y="39"/>
                    <a:pt x="210" y="39"/>
                  </a:cubicBezTo>
                  <a:cubicBezTo>
                    <a:pt x="98" y="14"/>
                    <a:pt x="98" y="14"/>
                    <a:pt x="98" y="14"/>
                  </a:cubicBezTo>
                  <a:cubicBezTo>
                    <a:pt x="98" y="14"/>
                    <a:pt x="98" y="14"/>
                    <a:pt x="98" y="14"/>
                  </a:cubicBezTo>
                  <a:cubicBezTo>
                    <a:pt x="97" y="14"/>
                    <a:pt x="96" y="14"/>
                    <a:pt x="95" y="13"/>
                  </a:cubicBezTo>
                  <a:cubicBezTo>
                    <a:pt x="66" y="7"/>
                    <a:pt x="66" y="7"/>
                    <a:pt x="66" y="7"/>
                  </a:cubicBezTo>
                  <a:cubicBezTo>
                    <a:pt x="36" y="0"/>
                    <a:pt x="14" y="21"/>
                    <a:pt x="7" y="51"/>
                  </a:cubicBezTo>
                  <a:cubicBezTo>
                    <a:pt x="0" y="81"/>
                    <a:pt x="12" y="109"/>
                    <a:pt x="42" y="116"/>
                  </a:cubicBezTo>
                  <a:cubicBezTo>
                    <a:pt x="71" y="122"/>
                    <a:pt x="71" y="122"/>
                    <a:pt x="71" y="122"/>
                  </a:cubicBezTo>
                  <a:cubicBezTo>
                    <a:pt x="95" y="127"/>
                    <a:pt x="118" y="116"/>
                    <a:pt x="130" y="96"/>
                  </a:cubicBezTo>
                  <a:cubicBezTo>
                    <a:pt x="145" y="100"/>
                    <a:pt x="145" y="100"/>
                    <a:pt x="145" y="100"/>
                  </a:cubicBezTo>
                  <a:cubicBezTo>
                    <a:pt x="148" y="123"/>
                    <a:pt x="165" y="143"/>
                    <a:pt x="189" y="148"/>
                  </a:cubicBezTo>
                  <a:cubicBezTo>
                    <a:pt x="217" y="155"/>
                    <a:pt x="217" y="155"/>
                    <a:pt x="217" y="155"/>
                  </a:cubicBezTo>
                  <a:cubicBezTo>
                    <a:pt x="247" y="161"/>
                    <a:pt x="270" y="141"/>
                    <a:pt x="276" y="111"/>
                  </a:cubicBezTo>
                  <a:cubicBezTo>
                    <a:pt x="283" y="81"/>
                    <a:pt x="271" y="53"/>
                    <a:pt x="241" y="46"/>
                  </a:cubicBezTo>
                  <a:close/>
                </a:path>
              </a:pathLst>
            </a:custGeom>
            <a:solidFill>
              <a:srgbClr val="4CB3D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9" name="Freeform 244"/>
            <p:cNvSpPr/>
            <p:nvPr userDrawn="1"/>
          </p:nvSpPr>
          <p:spPr bwMode="auto">
            <a:xfrm>
              <a:off x="10032234" y="4598245"/>
              <a:ext cx="553273" cy="429954"/>
            </a:xfrm>
            <a:custGeom>
              <a:avLst/>
              <a:gdLst>
                <a:gd name="T0" fmla="*/ 61 w 80"/>
                <a:gd name="T1" fmla="*/ 7 h 62"/>
                <a:gd name="T2" fmla="*/ 2 w 80"/>
                <a:gd name="T3" fmla="*/ 51 h 62"/>
                <a:gd name="T4" fmla="*/ 0 w 80"/>
                <a:gd name="T5" fmla="*/ 62 h 62"/>
                <a:gd name="T6" fmla="*/ 80 w 80"/>
                <a:gd name="T7" fmla="*/ 11 h 62"/>
                <a:gd name="T8" fmla="*/ 61 w 80"/>
                <a:gd name="T9" fmla="*/ 7 h 62"/>
              </a:gdLst>
              <a:ahLst/>
              <a:cxnLst>
                <a:cxn ang="0">
                  <a:pos x="T0" y="T1"/>
                </a:cxn>
                <a:cxn ang="0">
                  <a:pos x="T2" y="T3"/>
                </a:cxn>
                <a:cxn ang="0">
                  <a:pos x="T4" y="T5"/>
                </a:cxn>
                <a:cxn ang="0">
                  <a:pos x="T6" y="T7"/>
                </a:cxn>
                <a:cxn ang="0">
                  <a:pos x="T8" y="T9"/>
                </a:cxn>
              </a:cxnLst>
              <a:rect l="0" t="0" r="r" b="b"/>
              <a:pathLst>
                <a:path w="80" h="62">
                  <a:moveTo>
                    <a:pt x="61" y="7"/>
                  </a:moveTo>
                  <a:cubicBezTo>
                    <a:pt x="31" y="0"/>
                    <a:pt x="9" y="21"/>
                    <a:pt x="2" y="51"/>
                  </a:cubicBezTo>
                  <a:cubicBezTo>
                    <a:pt x="1" y="55"/>
                    <a:pt x="1" y="58"/>
                    <a:pt x="0" y="62"/>
                  </a:cubicBezTo>
                  <a:cubicBezTo>
                    <a:pt x="80" y="11"/>
                    <a:pt x="80" y="11"/>
                    <a:pt x="80" y="11"/>
                  </a:cubicBezTo>
                  <a:lnTo>
                    <a:pt x="61" y="7"/>
                  </a:ln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0" name="Freeform 245"/>
            <p:cNvSpPr/>
            <p:nvPr userDrawn="1"/>
          </p:nvSpPr>
          <p:spPr bwMode="auto">
            <a:xfrm>
              <a:off x="10032234" y="4688237"/>
              <a:ext cx="796580" cy="526609"/>
            </a:xfrm>
            <a:custGeom>
              <a:avLst/>
              <a:gdLst>
                <a:gd name="T0" fmla="*/ 93 w 115"/>
                <a:gd name="T1" fmla="*/ 1 h 76"/>
                <a:gd name="T2" fmla="*/ 93 w 115"/>
                <a:gd name="T3" fmla="*/ 1 h 76"/>
                <a:gd name="T4" fmla="*/ 90 w 115"/>
                <a:gd name="T5" fmla="*/ 0 h 76"/>
                <a:gd name="T6" fmla="*/ 88 w 115"/>
                <a:gd name="T7" fmla="*/ 0 h 76"/>
                <a:gd name="T8" fmla="*/ 0 w 115"/>
                <a:gd name="T9" fmla="*/ 56 h 76"/>
                <a:gd name="T10" fmla="*/ 4 w 115"/>
                <a:gd name="T11" fmla="*/ 76 h 76"/>
                <a:gd name="T12" fmla="*/ 115 w 115"/>
                <a:gd name="T13" fmla="*/ 6 h 76"/>
                <a:gd name="T14" fmla="*/ 93 w 115"/>
                <a:gd name="T15" fmla="*/ 1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76">
                  <a:moveTo>
                    <a:pt x="93" y="1"/>
                  </a:moveTo>
                  <a:cubicBezTo>
                    <a:pt x="93" y="1"/>
                    <a:pt x="93" y="1"/>
                    <a:pt x="93" y="1"/>
                  </a:cubicBezTo>
                  <a:cubicBezTo>
                    <a:pt x="92" y="1"/>
                    <a:pt x="91" y="1"/>
                    <a:pt x="90" y="0"/>
                  </a:cubicBezTo>
                  <a:cubicBezTo>
                    <a:pt x="88" y="0"/>
                    <a:pt x="88" y="0"/>
                    <a:pt x="88" y="0"/>
                  </a:cubicBezTo>
                  <a:cubicBezTo>
                    <a:pt x="0" y="56"/>
                    <a:pt x="0" y="56"/>
                    <a:pt x="0" y="56"/>
                  </a:cubicBezTo>
                  <a:cubicBezTo>
                    <a:pt x="0" y="63"/>
                    <a:pt x="2" y="70"/>
                    <a:pt x="4" y="76"/>
                  </a:cubicBezTo>
                  <a:cubicBezTo>
                    <a:pt x="41" y="53"/>
                    <a:pt x="78" y="29"/>
                    <a:pt x="115" y="6"/>
                  </a:cubicBezTo>
                  <a:lnTo>
                    <a:pt x="93" y="1"/>
                  </a:ln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1" name="Freeform 246"/>
            <p:cNvSpPr/>
            <p:nvPr userDrawn="1"/>
          </p:nvSpPr>
          <p:spPr bwMode="auto">
            <a:xfrm>
              <a:off x="10155555" y="4778226"/>
              <a:ext cx="976561" cy="603268"/>
            </a:xfrm>
            <a:custGeom>
              <a:avLst/>
              <a:gdLst>
                <a:gd name="T0" fmla="*/ 127 w 141"/>
                <a:gd name="T1" fmla="*/ 0 h 87"/>
                <a:gd name="T2" fmla="*/ 0 w 141"/>
                <a:gd name="T3" fmla="*/ 81 h 87"/>
                <a:gd name="T4" fmla="*/ 10 w 141"/>
                <a:gd name="T5" fmla="*/ 87 h 87"/>
                <a:gd name="T6" fmla="*/ 141 w 141"/>
                <a:gd name="T7" fmla="*/ 3 h 87"/>
                <a:gd name="T8" fmla="*/ 127 w 141"/>
                <a:gd name="T9" fmla="*/ 0 h 87"/>
              </a:gdLst>
              <a:ahLst/>
              <a:cxnLst>
                <a:cxn ang="0">
                  <a:pos x="T0" y="T1"/>
                </a:cxn>
                <a:cxn ang="0">
                  <a:pos x="T2" y="T3"/>
                </a:cxn>
                <a:cxn ang="0">
                  <a:pos x="T4" y="T5"/>
                </a:cxn>
                <a:cxn ang="0">
                  <a:pos x="T6" y="T7"/>
                </a:cxn>
                <a:cxn ang="0">
                  <a:pos x="T8" y="T9"/>
                </a:cxn>
              </a:cxnLst>
              <a:rect l="0" t="0" r="r" b="b"/>
              <a:pathLst>
                <a:path w="141" h="87">
                  <a:moveTo>
                    <a:pt x="127" y="0"/>
                  </a:moveTo>
                  <a:cubicBezTo>
                    <a:pt x="85" y="27"/>
                    <a:pt x="42" y="54"/>
                    <a:pt x="0" y="81"/>
                  </a:cubicBezTo>
                  <a:cubicBezTo>
                    <a:pt x="3" y="83"/>
                    <a:pt x="6" y="85"/>
                    <a:pt x="10" y="87"/>
                  </a:cubicBezTo>
                  <a:cubicBezTo>
                    <a:pt x="53" y="59"/>
                    <a:pt x="97" y="31"/>
                    <a:pt x="141" y="3"/>
                  </a:cubicBezTo>
                  <a:lnTo>
                    <a:pt x="127" y="0"/>
                  </a:ln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2" name="Freeform 247"/>
            <p:cNvSpPr/>
            <p:nvPr userDrawn="1"/>
          </p:nvSpPr>
          <p:spPr bwMode="auto">
            <a:xfrm>
              <a:off x="10385529" y="4834887"/>
              <a:ext cx="989893" cy="603268"/>
            </a:xfrm>
            <a:custGeom>
              <a:avLst/>
              <a:gdLst>
                <a:gd name="T0" fmla="*/ 132 w 143"/>
                <a:gd name="T1" fmla="*/ 0 h 87"/>
                <a:gd name="T2" fmla="*/ 0 w 143"/>
                <a:gd name="T3" fmla="*/ 85 h 87"/>
                <a:gd name="T4" fmla="*/ 10 w 143"/>
                <a:gd name="T5" fmla="*/ 87 h 87"/>
                <a:gd name="T6" fmla="*/ 143 w 143"/>
                <a:gd name="T7" fmla="*/ 3 h 87"/>
                <a:gd name="T8" fmla="*/ 132 w 143"/>
                <a:gd name="T9" fmla="*/ 0 h 87"/>
              </a:gdLst>
              <a:ahLst/>
              <a:cxnLst>
                <a:cxn ang="0">
                  <a:pos x="T0" y="T1"/>
                </a:cxn>
                <a:cxn ang="0">
                  <a:pos x="T2" y="T3"/>
                </a:cxn>
                <a:cxn ang="0">
                  <a:pos x="T4" y="T5"/>
                </a:cxn>
                <a:cxn ang="0">
                  <a:pos x="T6" y="T7"/>
                </a:cxn>
                <a:cxn ang="0">
                  <a:pos x="T8" y="T9"/>
                </a:cxn>
              </a:cxnLst>
              <a:rect l="0" t="0" r="r" b="b"/>
              <a:pathLst>
                <a:path w="143" h="87">
                  <a:moveTo>
                    <a:pt x="132" y="0"/>
                  </a:moveTo>
                  <a:cubicBezTo>
                    <a:pt x="88" y="28"/>
                    <a:pt x="44" y="57"/>
                    <a:pt x="0" y="85"/>
                  </a:cubicBezTo>
                  <a:cubicBezTo>
                    <a:pt x="10" y="87"/>
                    <a:pt x="10" y="87"/>
                    <a:pt x="10" y="87"/>
                  </a:cubicBezTo>
                  <a:cubicBezTo>
                    <a:pt x="54" y="59"/>
                    <a:pt x="99" y="31"/>
                    <a:pt x="143" y="3"/>
                  </a:cubicBezTo>
                  <a:lnTo>
                    <a:pt x="132" y="0"/>
                  </a:ln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3" name="Freeform 248"/>
            <p:cNvSpPr/>
            <p:nvPr userDrawn="1"/>
          </p:nvSpPr>
          <p:spPr bwMode="auto">
            <a:xfrm>
              <a:off x="11015461" y="4924876"/>
              <a:ext cx="783249" cy="519943"/>
            </a:xfrm>
            <a:custGeom>
              <a:avLst/>
              <a:gdLst>
                <a:gd name="T0" fmla="*/ 99 w 113"/>
                <a:gd name="T1" fmla="*/ 0 h 75"/>
                <a:gd name="T2" fmla="*/ 0 w 113"/>
                <a:gd name="T3" fmla="*/ 63 h 75"/>
                <a:gd name="T4" fmla="*/ 6 w 113"/>
                <a:gd name="T5" fmla="*/ 75 h 75"/>
                <a:gd name="T6" fmla="*/ 113 w 113"/>
                <a:gd name="T7" fmla="*/ 7 h 75"/>
                <a:gd name="T8" fmla="*/ 99 w 113"/>
                <a:gd name="T9" fmla="*/ 0 h 75"/>
              </a:gdLst>
              <a:ahLst/>
              <a:cxnLst>
                <a:cxn ang="0">
                  <a:pos x="T0" y="T1"/>
                </a:cxn>
                <a:cxn ang="0">
                  <a:pos x="T2" y="T3"/>
                </a:cxn>
                <a:cxn ang="0">
                  <a:pos x="T4" y="T5"/>
                </a:cxn>
                <a:cxn ang="0">
                  <a:pos x="T6" y="T7"/>
                </a:cxn>
                <a:cxn ang="0">
                  <a:pos x="T8" y="T9"/>
                </a:cxn>
              </a:cxnLst>
              <a:rect l="0" t="0" r="r" b="b"/>
              <a:pathLst>
                <a:path w="113" h="75">
                  <a:moveTo>
                    <a:pt x="99" y="0"/>
                  </a:moveTo>
                  <a:cubicBezTo>
                    <a:pt x="0" y="63"/>
                    <a:pt x="0" y="63"/>
                    <a:pt x="0" y="63"/>
                  </a:cubicBezTo>
                  <a:cubicBezTo>
                    <a:pt x="2" y="67"/>
                    <a:pt x="4" y="71"/>
                    <a:pt x="6" y="75"/>
                  </a:cubicBezTo>
                  <a:cubicBezTo>
                    <a:pt x="41" y="53"/>
                    <a:pt x="77" y="30"/>
                    <a:pt x="113" y="7"/>
                  </a:cubicBezTo>
                  <a:cubicBezTo>
                    <a:pt x="109" y="4"/>
                    <a:pt x="104" y="2"/>
                    <a:pt x="99" y="0"/>
                  </a:cubicBez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4" name="Freeform 249"/>
            <p:cNvSpPr/>
            <p:nvPr userDrawn="1"/>
          </p:nvSpPr>
          <p:spPr bwMode="auto">
            <a:xfrm>
              <a:off x="11158778" y="5098191"/>
              <a:ext cx="749919" cy="489947"/>
            </a:xfrm>
            <a:custGeom>
              <a:avLst/>
              <a:gdLst>
                <a:gd name="T0" fmla="*/ 106 w 108"/>
                <a:gd name="T1" fmla="*/ 0 h 71"/>
                <a:gd name="T2" fmla="*/ 0 w 108"/>
                <a:gd name="T3" fmla="*/ 67 h 71"/>
                <a:gd name="T4" fmla="*/ 7 w 108"/>
                <a:gd name="T5" fmla="*/ 71 h 71"/>
                <a:gd name="T6" fmla="*/ 108 w 108"/>
                <a:gd name="T7" fmla="*/ 7 h 71"/>
                <a:gd name="T8" fmla="*/ 106 w 108"/>
                <a:gd name="T9" fmla="*/ 0 h 71"/>
              </a:gdLst>
              <a:ahLst/>
              <a:cxnLst>
                <a:cxn ang="0">
                  <a:pos x="T0" y="T1"/>
                </a:cxn>
                <a:cxn ang="0">
                  <a:pos x="T2" y="T3"/>
                </a:cxn>
                <a:cxn ang="0">
                  <a:pos x="T4" y="T5"/>
                </a:cxn>
                <a:cxn ang="0">
                  <a:pos x="T6" y="T7"/>
                </a:cxn>
                <a:cxn ang="0">
                  <a:pos x="T8" y="T9"/>
                </a:cxn>
              </a:cxnLst>
              <a:rect l="0" t="0" r="r" b="b"/>
              <a:pathLst>
                <a:path w="108" h="71">
                  <a:moveTo>
                    <a:pt x="106" y="0"/>
                  </a:moveTo>
                  <a:cubicBezTo>
                    <a:pt x="71" y="22"/>
                    <a:pt x="35" y="45"/>
                    <a:pt x="0" y="67"/>
                  </a:cubicBezTo>
                  <a:cubicBezTo>
                    <a:pt x="2" y="69"/>
                    <a:pt x="4" y="70"/>
                    <a:pt x="7" y="71"/>
                  </a:cubicBezTo>
                  <a:cubicBezTo>
                    <a:pt x="40" y="50"/>
                    <a:pt x="74" y="28"/>
                    <a:pt x="108" y="7"/>
                  </a:cubicBezTo>
                  <a:cubicBezTo>
                    <a:pt x="107" y="4"/>
                    <a:pt x="107" y="2"/>
                    <a:pt x="106" y="0"/>
                  </a:cubicBez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5" name="Freeform 250"/>
            <p:cNvSpPr/>
            <p:nvPr userDrawn="1"/>
          </p:nvSpPr>
          <p:spPr bwMode="auto">
            <a:xfrm>
              <a:off x="11452079" y="5368162"/>
              <a:ext cx="456618" cy="346629"/>
            </a:xfrm>
            <a:custGeom>
              <a:avLst/>
              <a:gdLst>
                <a:gd name="T0" fmla="*/ 0 w 66"/>
                <a:gd name="T1" fmla="*/ 42 h 50"/>
                <a:gd name="T2" fmla="*/ 7 w 66"/>
                <a:gd name="T3" fmla="*/ 44 h 50"/>
                <a:gd name="T4" fmla="*/ 66 w 66"/>
                <a:gd name="T5" fmla="*/ 0 h 50"/>
                <a:gd name="T6" fmla="*/ 0 w 66"/>
                <a:gd name="T7" fmla="*/ 42 h 50"/>
              </a:gdLst>
              <a:ahLst/>
              <a:cxnLst>
                <a:cxn ang="0">
                  <a:pos x="T0" y="T1"/>
                </a:cxn>
                <a:cxn ang="0">
                  <a:pos x="T2" y="T3"/>
                </a:cxn>
                <a:cxn ang="0">
                  <a:pos x="T4" y="T5"/>
                </a:cxn>
                <a:cxn ang="0">
                  <a:pos x="T6" y="T7"/>
                </a:cxn>
              </a:cxnLst>
              <a:rect l="0" t="0" r="r" b="b"/>
              <a:pathLst>
                <a:path w="66" h="50">
                  <a:moveTo>
                    <a:pt x="0" y="42"/>
                  </a:moveTo>
                  <a:cubicBezTo>
                    <a:pt x="7" y="44"/>
                    <a:pt x="7" y="44"/>
                    <a:pt x="7" y="44"/>
                  </a:cubicBezTo>
                  <a:cubicBezTo>
                    <a:pt x="37" y="50"/>
                    <a:pt x="59" y="30"/>
                    <a:pt x="66" y="0"/>
                  </a:cubicBezTo>
                  <a:lnTo>
                    <a:pt x="0" y="42"/>
                  </a:lnTo>
                  <a:close/>
                </a:path>
              </a:pathLst>
            </a:custGeom>
            <a:solidFill>
              <a:srgbClr val="57BF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6" name="Freeform 251"/>
            <p:cNvSpPr>
              <a:spLocks noEditPoints="1"/>
            </p:cNvSpPr>
            <p:nvPr userDrawn="1"/>
          </p:nvSpPr>
          <p:spPr bwMode="auto">
            <a:xfrm>
              <a:off x="10065564" y="4641575"/>
              <a:ext cx="1823135" cy="1029888"/>
            </a:xfrm>
            <a:custGeom>
              <a:avLst/>
              <a:gdLst>
                <a:gd name="T0" fmla="*/ 224 w 263"/>
                <a:gd name="T1" fmla="*/ 43 h 149"/>
                <a:gd name="T2" fmla="*/ 198 w 263"/>
                <a:gd name="T3" fmla="*/ 37 h 149"/>
                <a:gd name="T4" fmla="*/ 196 w 263"/>
                <a:gd name="T5" fmla="*/ 37 h 149"/>
                <a:gd name="T6" fmla="*/ 91 w 263"/>
                <a:gd name="T7" fmla="*/ 13 h 149"/>
                <a:gd name="T8" fmla="*/ 91 w 263"/>
                <a:gd name="T9" fmla="*/ 13 h 149"/>
                <a:gd name="T10" fmla="*/ 88 w 263"/>
                <a:gd name="T11" fmla="*/ 13 h 149"/>
                <a:gd name="T12" fmla="*/ 61 w 263"/>
                <a:gd name="T13" fmla="*/ 7 h 149"/>
                <a:gd name="T14" fmla="*/ 6 w 263"/>
                <a:gd name="T15" fmla="*/ 47 h 149"/>
                <a:gd name="T16" fmla="*/ 39 w 263"/>
                <a:gd name="T17" fmla="*/ 107 h 149"/>
                <a:gd name="T18" fmla="*/ 66 w 263"/>
                <a:gd name="T19" fmla="*/ 113 h 149"/>
                <a:gd name="T20" fmla="*/ 121 w 263"/>
                <a:gd name="T21" fmla="*/ 89 h 149"/>
                <a:gd name="T22" fmla="*/ 135 w 263"/>
                <a:gd name="T23" fmla="*/ 92 h 149"/>
                <a:gd name="T24" fmla="*/ 175 w 263"/>
                <a:gd name="T25" fmla="*/ 137 h 149"/>
                <a:gd name="T26" fmla="*/ 202 w 263"/>
                <a:gd name="T27" fmla="*/ 143 h 149"/>
                <a:gd name="T28" fmla="*/ 257 w 263"/>
                <a:gd name="T29" fmla="*/ 103 h 149"/>
                <a:gd name="T30" fmla="*/ 224 w 263"/>
                <a:gd name="T31" fmla="*/ 43 h 149"/>
                <a:gd name="T32" fmla="*/ 192 w 263"/>
                <a:gd name="T33" fmla="*/ 130 h 149"/>
                <a:gd name="T34" fmla="*/ 170 w 263"/>
                <a:gd name="T35" fmla="*/ 125 h 149"/>
                <a:gd name="T36" fmla="*/ 137 w 263"/>
                <a:gd name="T37" fmla="*/ 81 h 149"/>
                <a:gd name="T38" fmla="*/ 125 w 263"/>
                <a:gd name="T39" fmla="*/ 78 h 149"/>
                <a:gd name="T40" fmla="*/ 76 w 263"/>
                <a:gd name="T41" fmla="*/ 104 h 149"/>
                <a:gd name="T42" fmla="*/ 53 w 263"/>
                <a:gd name="T43" fmla="*/ 99 h 149"/>
                <a:gd name="T44" fmla="*/ 19 w 263"/>
                <a:gd name="T45" fmla="*/ 50 h 149"/>
                <a:gd name="T46" fmla="*/ 71 w 263"/>
                <a:gd name="T47" fmla="*/ 20 h 149"/>
                <a:gd name="T48" fmla="*/ 94 w 263"/>
                <a:gd name="T49" fmla="*/ 25 h 149"/>
                <a:gd name="T50" fmla="*/ 96 w 263"/>
                <a:gd name="T51" fmla="*/ 26 h 149"/>
                <a:gd name="T52" fmla="*/ 96 w 263"/>
                <a:gd name="T53" fmla="*/ 26 h 149"/>
                <a:gd name="T54" fmla="*/ 185 w 263"/>
                <a:gd name="T55" fmla="*/ 46 h 149"/>
                <a:gd name="T56" fmla="*/ 187 w 263"/>
                <a:gd name="T57" fmla="*/ 46 h 149"/>
                <a:gd name="T58" fmla="*/ 210 w 263"/>
                <a:gd name="T59" fmla="*/ 51 h 149"/>
                <a:gd name="T60" fmla="*/ 244 w 263"/>
                <a:gd name="T61" fmla="*/ 100 h 149"/>
                <a:gd name="T62" fmla="*/ 192 w 263"/>
                <a:gd name="T63" fmla="*/ 13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149">
                  <a:moveTo>
                    <a:pt x="224" y="43"/>
                  </a:moveTo>
                  <a:cubicBezTo>
                    <a:pt x="198" y="37"/>
                    <a:pt x="198" y="37"/>
                    <a:pt x="198" y="37"/>
                  </a:cubicBezTo>
                  <a:cubicBezTo>
                    <a:pt x="197" y="37"/>
                    <a:pt x="196" y="37"/>
                    <a:pt x="196" y="37"/>
                  </a:cubicBezTo>
                  <a:cubicBezTo>
                    <a:pt x="91" y="13"/>
                    <a:pt x="91" y="13"/>
                    <a:pt x="91" y="13"/>
                  </a:cubicBezTo>
                  <a:cubicBezTo>
                    <a:pt x="91" y="13"/>
                    <a:pt x="91" y="13"/>
                    <a:pt x="91" y="13"/>
                  </a:cubicBezTo>
                  <a:cubicBezTo>
                    <a:pt x="90" y="13"/>
                    <a:pt x="89" y="13"/>
                    <a:pt x="88" y="13"/>
                  </a:cubicBezTo>
                  <a:cubicBezTo>
                    <a:pt x="61" y="7"/>
                    <a:pt x="61" y="7"/>
                    <a:pt x="61" y="7"/>
                  </a:cubicBezTo>
                  <a:cubicBezTo>
                    <a:pt x="33" y="0"/>
                    <a:pt x="12" y="19"/>
                    <a:pt x="6" y="47"/>
                  </a:cubicBezTo>
                  <a:cubicBezTo>
                    <a:pt x="0" y="75"/>
                    <a:pt x="11" y="101"/>
                    <a:pt x="39" y="107"/>
                  </a:cubicBezTo>
                  <a:cubicBezTo>
                    <a:pt x="66" y="113"/>
                    <a:pt x="66" y="113"/>
                    <a:pt x="66" y="113"/>
                  </a:cubicBezTo>
                  <a:cubicBezTo>
                    <a:pt x="88" y="118"/>
                    <a:pt x="110" y="108"/>
                    <a:pt x="121" y="89"/>
                  </a:cubicBezTo>
                  <a:cubicBezTo>
                    <a:pt x="135" y="92"/>
                    <a:pt x="135" y="92"/>
                    <a:pt x="135" y="92"/>
                  </a:cubicBezTo>
                  <a:cubicBezTo>
                    <a:pt x="137" y="114"/>
                    <a:pt x="153" y="132"/>
                    <a:pt x="175" y="137"/>
                  </a:cubicBezTo>
                  <a:cubicBezTo>
                    <a:pt x="202" y="143"/>
                    <a:pt x="202" y="143"/>
                    <a:pt x="202" y="143"/>
                  </a:cubicBezTo>
                  <a:cubicBezTo>
                    <a:pt x="230" y="149"/>
                    <a:pt x="251" y="130"/>
                    <a:pt x="257" y="103"/>
                  </a:cubicBezTo>
                  <a:cubicBezTo>
                    <a:pt x="263" y="75"/>
                    <a:pt x="252" y="49"/>
                    <a:pt x="224" y="43"/>
                  </a:cubicBezTo>
                  <a:close/>
                  <a:moveTo>
                    <a:pt x="192" y="130"/>
                  </a:moveTo>
                  <a:cubicBezTo>
                    <a:pt x="170" y="125"/>
                    <a:pt x="170" y="125"/>
                    <a:pt x="170" y="125"/>
                  </a:cubicBezTo>
                  <a:cubicBezTo>
                    <a:pt x="151" y="120"/>
                    <a:pt x="139" y="97"/>
                    <a:pt x="137" y="81"/>
                  </a:cubicBezTo>
                  <a:cubicBezTo>
                    <a:pt x="125" y="78"/>
                    <a:pt x="125" y="78"/>
                    <a:pt x="125" y="78"/>
                  </a:cubicBezTo>
                  <a:cubicBezTo>
                    <a:pt x="116" y="92"/>
                    <a:pt x="95" y="108"/>
                    <a:pt x="76" y="104"/>
                  </a:cubicBezTo>
                  <a:cubicBezTo>
                    <a:pt x="53" y="99"/>
                    <a:pt x="53" y="99"/>
                    <a:pt x="53" y="99"/>
                  </a:cubicBezTo>
                  <a:cubicBezTo>
                    <a:pt x="30" y="93"/>
                    <a:pt x="14" y="72"/>
                    <a:pt x="19" y="50"/>
                  </a:cubicBezTo>
                  <a:cubicBezTo>
                    <a:pt x="24" y="28"/>
                    <a:pt x="47" y="15"/>
                    <a:pt x="71" y="20"/>
                  </a:cubicBezTo>
                  <a:cubicBezTo>
                    <a:pt x="94" y="25"/>
                    <a:pt x="94" y="25"/>
                    <a:pt x="94" y="25"/>
                  </a:cubicBezTo>
                  <a:cubicBezTo>
                    <a:pt x="95" y="25"/>
                    <a:pt x="95" y="26"/>
                    <a:pt x="96" y="26"/>
                  </a:cubicBezTo>
                  <a:cubicBezTo>
                    <a:pt x="96" y="26"/>
                    <a:pt x="96" y="26"/>
                    <a:pt x="96" y="26"/>
                  </a:cubicBezTo>
                  <a:cubicBezTo>
                    <a:pt x="185" y="46"/>
                    <a:pt x="185" y="46"/>
                    <a:pt x="185" y="46"/>
                  </a:cubicBezTo>
                  <a:cubicBezTo>
                    <a:pt x="186" y="46"/>
                    <a:pt x="186" y="46"/>
                    <a:pt x="187" y="46"/>
                  </a:cubicBezTo>
                  <a:cubicBezTo>
                    <a:pt x="210" y="51"/>
                    <a:pt x="210" y="51"/>
                    <a:pt x="210" y="51"/>
                  </a:cubicBezTo>
                  <a:cubicBezTo>
                    <a:pt x="234" y="56"/>
                    <a:pt x="249" y="78"/>
                    <a:pt x="244" y="100"/>
                  </a:cubicBezTo>
                  <a:cubicBezTo>
                    <a:pt x="239" y="122"/>
                    <a:pt x="216" y="135"/>
                    <a:pt x="192" y="130"/>
                  </a:cubicBezTo>
                  <a:close/>
                </a:path>
              </a:pathLst>
            </a:custGeom>
            <a:solidFill>
              <a:srgbClr val="45A2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7" name="Freeform 252"/>
            <p:cNvSpPr>
              <a:spLocks noEditPoints="1"/>
            </p:cNvSpPr>
            <p:nvPr userDrawn="1"/>
          </p:nvSpPr>
          <p:spPr bwMode="auto">
            <a:xfrm>
              <a:off x="9995573" y="4598245"/>
              <a:ext cx="1959785" cy="1116545"/>
            </a:xfrm>
            <a:custGeom>
              <a:avLst/>
              <a:gdLst>
                <a:gd name="T0" fmla="*/ 241 w 283"/>
                <a:gd name="T1" fmla="*/ 46 h 161"/>
                <a:gd name="T2" fmla="*/ 213 w 283"/>
                <a:gd name="T3" fmla="*/ 40 h 161"/>
                <a:gd name="T4" fmla="*/ 210 w 283"/>
                <a:gd name="T5" fmla="*/ 39 h 161"/>
                <a:gd name="T6" fmla="*/ 98 w 283"/>
                <a:gd name="T7" fmla="*/ 14 h 161"/>
                <a:gd name="T8" fmla="*/ 98 w 283"/>
                <a:gd name="T9" fmla="*/ 14 h 161"/>
                <a:gd name="T10" fmla="*/ 95 w 283"/>
                <a:gd name="T11" fmla="*/ 13 h 161"/>
                <a:gd name="T12" fmla="*/ 66 w 283"/>
                <a:gd name="T13" fmla="*/ 7 h 161"/>
                <a:gd name="T14" fmla="*/ 7 w 283"/>
                <a:gd name="T15" fmla="*/ 51 h 161"/>
                <a:gd name="T16" fmla="*/ 42 w 283"/>
                <a:gd name="T17" fmla="*/ 116 h 161"/>
                <a:gd name="T18" fmla="*/ 71 w 283"/>
                <a:gd name="T19" fmla="*/ 122 h 161"/>
                <a:gd name="T20" fmla="*/ 130 w 283"/>
                <a:gd name="T21" fmla="*/ 96 h 161"/>
                <a:gd name="T22" fmla="*/ 145 w 283"/>
                <a:gd name="T23" fmla="*/ 100 h 161"/>
                <a:gd name="T24" fmla="*/ 189 w 283"/>
                <a:gd name="T25" fmla="*/ 148 h 161"/>
                <a:gd name="T26" fmla="*/ 217 w 283"/>
                <a:gd name="T27" fmla="*/ 155 h 161"/>
                <a:gd name="T28" fmla="*/ 276 w 283"/>
                <a:gd name="T29" fmla="*/ 111 h 161"/>
                <a:gd name="T30" fmla="*/ 241 w 283"/>
                <a:gd name="T31" fmla="*/ 46 h 161"/>
                <a:gd name="T32" fmla="*/ 207 w 283"/>
                <a:gd name="T33" fmla="*/ 140 h 161"/>
                <a:gd name="T34" fmla="*/ 182 w 283"/>
                <a:gd name="T35" fmla="*/ 135 h 161"/>
                <a:gd name="T36" fmla="*/ 147 w 283"/>
                <a:gd name="T37" fmla="*/ 87 h 161"/>
                <a:gd name="T38" fmla="*/ 134 w 283"/>
                <a:gd name="T39" fmla="*/ 84 h 161"/>
                <a:gd name="T40" fmla="*/ 82 w 283"/>
                <a:gd name="T41" fmla="*/ 112 h 161"/>
                <a:gd name="T42" fmla="*/ 58 w 283"/>
                <a:gd name="T43" fmla="*/ 107 h 161"/>
                <a:gd name="T44" fmla="*/ 21 w 283"/>
                <a:gd name="T45" fmla="*/ 54 h 161"/>
                <a:gd name="T46" fmla="*/ 77 w 283"/>
                <a:gd name="T47" fmla="*/ 22 h 161"/>
                <a:gd name="T48" fmla="*/ 101 w 283"/>
                <a:gd name="T49" fmla="*/ 27 h 161"/>
                <a:gd name="T50" fmla="*/ 104 w 283"/>
                <a:gd name="T51" fmla="*/ 28 h 161"/>
                <a:gd name="T52" fmla="*/ 104 w 283"/>
                <a:gd name="T53" fmla="*/ 28 h 161"/>
                <a:gd name="T54" fmla="*/ 199 w 283"/>
                <a:gd name="T55" fmla="*/ 49 h 161"/>
                <a:gd name="T56" fmla="*/ 201 w 283"/>
                <a:gd name="T57" fmla="*/ 49 h 161"/>
                <a:gd name="T58" fmla="*/ 226 w 283"/>
                <a:gd name="T59" fmla="*/ 55 h 161"/>
                <a:gd name="T60" fmla="*/ 262 w 283"/>
                <a:gd name="T61" fmla="*/ 108 h 161"/>
                <a:gd name="T62" fmla="*/ 207 w 283"/>
                <a:gd name="T63" fmla="*/ 14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3" h="161">
                  <a:moveTo>
                    <a:pt x="241" y="46"/>
                  </a:moveTo>
                  <a:cubicBezTo>
                    <a:pt x="213" y="40"/>
                    <a:pt x="213" y="40"/>
                    <a:pt x="213" y="40"/>
                  </a:cubicBezTo>
                  <a:cubicBezTo>
                    <a:pt x="212" y="39"/>
                    <a:pt x="211" y="39"/>
                    <a:pt x="210" y="39"/>
                  </a:cubicBezTo>
                  <a:cubicBezTo>
                    <a:pt x="98" y="14"/>
                    <a:pt x="98" y="14"/>
                    <a:pt x="98" y="14"/>
                  </a:cubicBezTo>
                  <a:cubicBezTo>
                    <a:pt x="98" y="14"/>
                    <a:pt x="98" y="14"/>
                    <a:pt x="98" y="14"/>
                  </a:cubicBezTo>
                  <a:cubicBezTo>
                    <a:pt x="97" y="14"/>
                    <a:pt x="96" y="14"/>
                    <a:pt x="95" y="13"/>
                  </a:cubicBezTo>
                  <a:cubicBezTo>
                    <a:pt x="66" y="7"/>
                    <a:pt x="66" y="7"/>
                    <a:pt x="66" y="7"/>
                  </a:cubicBezTo>
                  <a:cubicBezTo>
                    <a:pt x="36" y="0"/>
                    <a:pt x="14" y="21"/>
                    <a:pt x="7" y="51"/>
                  </a:cubicBezTo>
                  <a:cubicBezTo>
                    <a:pt x="0" y="81"/>
                    <a:pt x="12" y="109"/>
                    <a:pt x="42" y="116"/>
                  </a:cubicBezTo>
                  <a:cubicBezTo>
                    <a:pt x="71" y="122"/>
                    <a:pt x="71" y="122"/>
                    <a:pt x="71" y="122"/>
                  </a:cubicBezTo>
                  <a:cubicBezTo>
                    <a:pt x="95" y="127"/>
                    <a:pt x="118" y="116"/>
                    <a:pt x="130" y="96"/>
                  </a:cubicBezTo>
                  <a:cubicBezTo>
                    <a:pt x="145" y="100"/>
                    <a:pt x="145" y="100"/>
                    <a:pt x="145" y="100"/>
                  </a:cubicBezTo>
                  <a:cubicBezTo>
                    <a:pt x="148" y="123"/>
                    <a:pt x="165" y="143"/>
                    <a:pt x="189" y="148"/>
                  </a:cubicBezTo>
                  <a:cubicBezTo>
                    <a:pt x="217" y="155"/>
                    <a:pt x="217" y="155"/>
                    <a:pt x="217" y="155"/>
                  </a:cubicBezTo>
                  <a:cubicBezTo>
                    <a:pt x="247" y="161"/>
                    <a:pt x="270" y="141"/>
                    <a:pt x="276" y="111"/>
                  </a:cubicBezTo>
                  <a:cubicBezTo>
                    <a:pt x="283" y="81"/>
                    <a:pt x="271" y="53"/>
                    <a:pt x="241" y="46"/>
                  </a:cubicBezTo>
                  <a:close/>
                  <a:moveTo>
                    <a:pt x="207" y="140"/>
                  </a:moveTo>
                  <a:cubicBezTo>
                    <a:pt x="182" y="135"/>
                    <a:pt x="182" y="135"/>
                    <a:pt x="182" y="135"/>
                  </a:cubicBezTo>
                  <a:cubicBezTo>
                    <a:pt x="162" y="130"/>
                    <a:pt x="149" y="105"/>
                    <a:pt x="147" y="87"/>
                  </a:cubicBezTo>
                  <a:cubicBezTo>
                    <a:pt x="134" y="84"/>
                    <a:pt x="134" y="84"/>
                    <a:pt x="134" y="84"/>
                  </a:cubicBezTo>
                  <a:cubicBezTo>
                    <a:pt x="124" y="100"/>
                    <a:pt x="102" y="117"/>
                    <a:pt x="82" y="112"/>
                  </a:cubicBezTo>
                  <a:cubicBezTo>
                    <a:pt x="58" y="107"/>
                    <a:pt x="58" y="107"/>
                    <a:pt x="58" y="107"/>
                  </a:cubicBezTo>
                  <a:cubicBezTo>
                    <a:pt x="32" y="101"/>
                    <a:pt x="16" y="78"/>
                    <a:pt x="21" y="54"/>
                  </a:cubicBezTo>
                  <a:cubicBezTo>
                    <a:pt x="26" y="30"/>
                    <a:pt x="51" y="16"/>
                    <a:pt x="77" y="22"/>
                  </a:cubicBezTo>
                  <a:cubicBezTo>
                    <a:pt x="101" y="27"/>
                    <a:pt x="101" y="27"/>
                    <a:pt x="101" y="27"/>
                  </a:cubicBezTo>
                  <a:cubicBezTo>
                    <a:pt x="102" y="27"/>
                    <a:pt x="103" y="27"/>
                    <a:pt x="104" y="28"/>
                  </a:cubicBezTo>
                  <a:cubicBezTo>
                    <a:pt x="104" y="28"/>
                    <a:pt x="104" y="28"/>
                    <a:pt x="104" y="28"/>
                  </a:cubicBezTo>
                  <a:cubicBezTo>
                    <a:pt x="199" y="49"/>
                    <a:pt x="199" y="49"/>
                    <a:pt x="199" y="49"/>
                  </a:cubicBezTo>
                  <a:cubicBezTo>
                    <a:pt x="200" y="49"/>
                    <a:pt x="201" y="49"/>
                    <a:pt x="201" y="49"/>
                  </a:cubicBezTo>
                  <a:cubicBezTo>
                    <a:pt x="226" y="55"/>
                    <a:pt x="226" y="55"/>
                    <a:pt x="226" y="55"/>
                  </a:cubicBezTo>
                  <a:cubicBezTo>
                    <a:pt x="251" y="60"/>
                    <a:pt x="268" y="84"/>
                    <a:pt x="262" y="108"/>
                  </a:cubicBezTo>
                  <a:cubicBezTo>
                    <a:pt x="257" y="131"/>
                    <a:pt x="232" y="146"/>
                    <a:pt x="207" y="140"/>
                  </a:cubicBezTo>
                  <a:close/>
                </a:path>
              </a:pathLst>
            </a:custGeom>
            <a:solidFill>
              <a:srgbClr val="D65F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8" name="Freeform 253"/>
            <p:cNvSpPr>
              <a:spLocks noEditPoints="1"/>
            </p:cNvSpPr>
            <p:nvPr userDrawn="1"/>
          </p:nvSpPr>
          <p:spPr bwMode="auto">
            <a:xfrm>
              <a:off x="10052232" y="4641575"/>
              <a:ext cx="1849798" cy="1039886"/>
            </a:xfrm>
            <a:custGeom>
              <a:avLst/>
              <a:gdLst>
                <a:gd name="T0" fmla="*/ 178 w 267"/>
                <a:gd name="T1" fmla="*/ 137 h 150"/>
                <a:gd name="T2" fmla="*/ 205 w 267"/>
                <a:gd name="T3" fmla="*/ 143 h 150"/>
                <a:gd name="T4" fmla="*/ 261 w 267"/>
                <a:gd name="T5" fmla="*/ 103 h 150"/>
                <a:gd name="T6" fmla="*/ 228 w 267"/>
                <a:gd name="T7" fmla="*/ 43 h 150"/>
                <a:gd name="T8" fmla="*/ 201 w 267"/>
                <a:gd name="T9" fmla="*/ 37 h 150"/>
                <a:gd name="T10" fmla="*/ 198 w 267"/>
                <a:gd name="T11" fmla="*/ 37 h 150"/>
                <a:gd name="T12" fmla="*/ 92 w 267"/>
                <a:gd name="T13" fmla="*/ 13 h 150"/>
                <a:gd name="T14" fmla="*/ 92 w 267"/>
                <a:gd name="T15" fmla="*/ 13 h 150"/>
                <a:gd name="T16" fmla="*/ 89 w 267"/>
                <a:gd name="T17" fmla="*/ 12 h 150"/>
                <a:gd name="T18" fmla="*/ 62 w 267"/>
                <a:gd name="T19" fmla="*/ 6 h 150"/>
                <a:gd name="T20" fmla="*/ 6 w 267"/>
                <a:gd name="T21" fmla="*/ 47 h 150"/>
                <a:gd name="T22" fmla="*/ 40 w 267"/>
                <a:gd name="T23" fmla="*/ 107 h 150"/>
                <a:gd name="T24" fmla="*/ 67 w 267"/>
                <a:gd name="T25" fmla="*/ 113 h 150"/>
                <a:gd name="T26" fmla="*/ 123 w 267"/>
                <a:gd name="T27" fmla="*/ 89 h 150"/>
                <a:gd name="T28" fmla="*/ 137 w 267"/>
                <a:gd name="T29" fmla="*/ 92 h 150"/>
                <a:gd name="T30" fmla="*/ 178 w 267"/>
                <a:gd name="T31" fmla="*/ 137 h 150"/>
                <a:gd name="T32" fmla="*/ 120 w 267"/>
                <a:gd name="T33" fmla="*/ 86 h 150"/>
                <a:gd name="T34" fmla="*/ 74 w 267"/>
                <a:gd name="T35" fmla="*/ 106 h 150"/>
                <a:gd name="T36" fmla="*/ 50 w 267"/>
                <a:gd name="T37" fmla="*/ 101 h 150"/>
                <a:gd name="T38" fmla="*/ 13 w 267"/>
                <a:gd name="T39" fmla="*/ 48 h 150"/>
                <a:gd name="T40" fmla="*/ 69 w 267"/>
                <a:gd name="T41" fmla="*/ 16 h 150"/>
                <a:gd name="T42" fmla="*/ 93 w 267"/>
                <a:gd name="T43" fmla="*/ 21 h 150"/>
                <a:gd name="T44" fmla="*/ 96 w 267"/>
                <a:gd name="T45" fmla="*/ 22 h 150"/>
                <a:gd name="T46" fmla="*/ 96 w 267"/>
                <a:gd name="T47" fmla="*/ 22 h 150"/>
                <a:gd name="T48" fmla="*/ 191 w 267"/>
                <a:gd name="T49" fmla="*/ 43 h 150"/>
                <a:gd name="T50" fmla="*/ 193 w 267"/>
                <a:gd name="T51" fmla="*/ 43 h 150"/>
                <a:gd name="T52" fmla="*/ 218 w 267"/>
                <a:gd name="T53" fmla="*/ 49 h 150"/>
                <a:gd name="T54" fmla="*/ 254 w 267"/>
                <a:gd name="T55" fmla="*/ 102 h 150"/>
                <a:gd name="T56" fmla="*/ 199 w 267"/>
                <a:gd name="T57" fmla="*/ 134 h 150"/>
                <a:gd name="T58" fmla="*/ 174 w 267"/>
                <a:gd name="T59" fmla="*/ 129 h 150"/>
                <a:gd name="T60" fmla="*/ 141 w 267"/>
                <a:gd name="T61" fmla="*/ 91 h 150"/>
                <a:gd name="T62" fmla="*/ 139 w 267"/>
                <a:gd name="T63" fmla="*/ 81 h 150"/>
                <a:gd name="T64" fmla="*/ 126 w 267"/>
                <a:gd name="T65" fmla="*/ 78 h 150"/>
                <a:gd name="T66" fmla="*/ 120 w 267"/>
                <a:gd name="T67" fmla="*/ 8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7" h="150">
                  <a:moveTo>
                    <a:pt x="178" y="137"/>
                  </a:moveTo>
                  <a:cubicBezTo>
                    <a:pt x="205" y="143"/>
                    <a:pt x="205" y="143"/>
                    <a:pt x="205" y="143"/>
                  </a:cubicBezTo>
                  <a:cubicBezTo>
                    <a:pt x="234" y="150"/>
                    <a:pt x="255" y="131"/>
                    <a:pt x="261" y="103"/>
                  </a:cubicBezTo>
                  <a:cubicBezTo>
                    <a:pt x="267" y="75"/>
                    <a:pt x="256" y="49"/>
                    <a:pt x="228" y="43"/>
                  </a:cubicBezTo>
                  <a:cubicBezTo>
                    <a:pt x="201" y="37"/>
                    <a:pt x="201" y="37"/>
                    <a:pt x="201" y="37"/>
                  </a:cubicBezTo>
                  <a:cubicBezTo>
                    <a:pt x="200" y="37"/>
                    <a:pt x="199" y="37"/>
                    <a:pt x="198" y="37"/>
                  </a:cubicBezTo>
                  <a:cubicBezTo>
                    <a:pt x="92" y="13"/>
                    <a:pt x="92" y="13"/>
                    <a:pt x="92" y="13"/>
                  </a:cubicBezTo>
                  <a:cubicBezTo>
                    <a:pt x="92" y="13"/>
                    <a:pt x="92" y="13"/>
                    <a:pt x="92" y="13"/>
                  </a:cubicBezTo>
                  <a:cubicBezTo>
                    <a:pt x="91" y="13"/>
                    <a:pt x="90" y="13"/>
                    <a:pt x="89" y="12"/>
                  </a:cubicBezTo>
                  <a:cubicBezTo>
                    <a:pt x="62" y="6"/>
                    <a:pt x="62" y="6"/>
                    <a:pt x="62" y="6"/>
                  </a:cubicBezTo>
                  <a:cubicBezTo>
                    <a:pt x="34" y="0"/>
                    <a:pt x="12" y="19"/>
                    <a:pt x="6" y="47"/>
                  </a:cubicBezTo>
                  <a:cubicBezTo>
                    <a:pt x="0" y="74"/>
                    <a:pt x="11" y="100"/>
                    <a:pt x="40" y="107"/>
                  </a:cubicBezTo>
                  <a:cubicBezTo>
                    <a:pt x="67" y="113"/>
                    <a:pt x="67" y="113"/>
                    <a:pt x="67" y="113"/>
                  </a:cubicBezTo>
                  <a:cubicBezTo>
                    <a:pt x="89" y="118"/>
                    <a:pt x="112" y="108"/>
                    <a:pt x="123" y="89"/>
                  </a:cubicBezTo>
                  <a:cubicBezTo>
                    <a:pt x="137" y="92"/>
                    <a:pt x="137" y="92"/>
                    <a:pt x="137" y="92"/>
                  </a:cubicBezTo>
                  <a:cubicBezTo>
                    <a:pt x="140" y="114"/>
                    <a:pt x="156" y="132"/>
                    <a:pt x="178" y="137"/>
                  </a:cubicBezTo>
                  <a:close/>
                  <a:moveTo>
                    <a:pt x="120" y="86"/>
                  </a:moveTo>
                  <a:cubicBezTo>
                    <a:pt x="109" y="99"/>
                    <a:pt x="91" y="110"/>
                    <a:pt x="74" y="106"/>
                  </a:cubicBezTo>
                  <a:cubicBezTo>
                    <a:pt x="50" y="101"/>
                    <a:pt x="50" y="101"/>
                    <a:pt x="50" y="101"/>
                  </a:cubicBezTo>
                  <a:cubicBezTo>
                    <a:pt x="24" y="95"/>
                    <a:pt x="8" y="72"/>
                    <a:pt x="13" y="48"/>
                  </a:cubicBezTo>
                  <a:cubicBezTo>
                    <a:pt x="18" y="24"/>
                    <a:pt x="43" y="10"/>
                    <a:pt x="69" y="16"/>
                  </a:cubicBezTo>
                  <a:cubicBezTo>
                    <a:pt x="93" y="21"/>
                    <a:pt x="93" y="21"/>
                    <a:pt x="93" y="21"/>
                  </a:cubicBezTo>
                  <a:cubicBezTo>
                    <a:pt x="94" y="21"/>
                    <a:pt x="95" y="21"/>
                    <a:pt x="96" y="22"/>
                  </a:cubicBezTo>
                  <a:cubicBezTo>
                    <a:pt x="96" y="22"/>
                    <a:pt x="96" y="22"/>
                    <a:pt x="96" y="22"/>
                  </a:cubicBezTo>
                  <a:cubicBezTo>
                    <a:pt x="191" y="43"/>
                    <a:pt x="191" y="43"/>
                    <a:pt x="191" y="43"/>
                  </a:cubicBezTo>
                  <a:cubicBezTo>
                    <a:pt x="192" y="43"/>
                    <a:pt x="193" y="43"/>
                    <a:pt x="193" y="43"/>
                  </a:cubicBezTo>
                  <a:cubicBezTo>
                    <a:pt x="218" y="49"/>
                    <a:pt x="218" y="49"/>
                    <a:pt x="218" y="49"/>
                  </a:cubicBezTo>
                  <a:cubicBezTo>
                    <a:pt x="243" y="54"/>
                    <a:pt x="260" y="78"/>
                    <a:pt x="254" y="102"/>
                  </a:cubicBezTo>
                  <a:cubicBezTo>
                    <a:pt x="249" y="125"/>
                    <a:pt x="224" y="140"/>
                    <a:pt x="199" y="134"/>
                  </a:cubicBezTo>
                  <a:cubicBezTo>
                    <a:pt x="174" y="129"/>
                    <a:pt x="174" y="129"/>
                    <a:pt x="174" y="129"/>
                  </a:cubicBezTo>
                  <a:cubicBezTo>
                    <a:pt x="157" y="125"/>
                    <a:pt x="146" y="107"/>
                    <a:pt x="141" y="91"/>
                  </a:cubicBezTo>
                  <a:cubicBezTo>
                    <a:pt x="140" y="87"/>
                    <a:pt x="139" y="84"/>
                    <a:pt x="139" y="81"/>
                  </a:cubicBezTo>
                  <a:cubicBezTo>
                    <a:pt x="126" y="78"/>
                    <a:pt x="126" y="78"/>
                    <a:pt x="126" y="78"/>
                  </a:cubicBezTo>
                  <a:cubicBezTo>
                    <a:pt x="125" y="81"/>
                    <a:pt x="123" y="83"/>
                    <a:pt x="120" y="86"/>
                  </a:cubicBezTo>
                  <a:close/>
                </a:path>
              </a:pathLst>
            </a:custGeom>
            <a:solidFill>
              <a:srgbClr val="B5503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9" name="Freeform 254"/>
            <p:cNvSpPr/>
            <p:nvPr userDrawn="1"/>
          </p:nvSpPr>
          <p:spPr bwMode="auto">
            <a:xfrm>
              <a:off x="10745490" y="5061529"/>
              <a:ext cx="339963" cy="513277"/>
            </a:xfrm>
            <a:custGeom>
              <a:avLst/>
              <a:gdLst>
                <a:gd name="T0" fmla="*/ 45 w 49"/>
                <a:gd name="T1" fmla="*/ 56 h 74"/>
                <a:gd name="T2" fmla="*/ 21 w 49"/>
                <a:gd name="T3" fmla="*/ 71 h 74"/>
                <a:gd name="T4" fmla="*/ 5 w 49"/>
                <a:gd name="T5" fmla="*/ 48 h 74"/>
                <a:gd name="T6" fmla="*/ 20 w 49"/>
                <a:gd name="T7" fmla="*/ 8 h 74"/>
                <a:gd name="T8" fmla="*/ 36 w 49"/>
                <a:gd name="T9" fmla="*/ 2 h 74"/>
                <a:gd name="T10" fmla="*/ 49 w 49"/>
                <a:gd name="T11" fmla="*/ 15 h 74"/>
                <a:gd name="T12" fmla="*/ 45 w 49"/>
                <a:gd name="T13" fmla="*/ 56 h 74"/>
              </a:gdLst>
              <a:ahLst/>
              <a:cxnLst>
                <a:cxn ang="0">
                  <a:pos x="T0" y="T1"/>
                </a:cxn>
                <a:cxn ang="0">
                  <a:pos x="T2" y="T3"/>
                </a:cxn>
                <a:cxn ang="0">
                  <a:pos x="T4" y="T5"/>
                </a:cxn>
                <a:cxn ang="0">
                  <a:pos x="T6" y="T7"/>
                </a:cxn>
                <a:cxn ang="0">
                  <a:pos x="T8" y="T9"/>
                </a:cxn>
                <a:cxn ang="0">
                  <a:pos x="T10" y="T11"/>
                </a:cxn>
                <a:cxn ang="0">
                  <a:pos x="T12" y="T13"/>
                </a:cxn>
              </a:cxnLst>
              <a:rect l="0" t="0" r="r" b="b"/>
              <a:pathLst>
                <a:path w="49" h="74">
                  <a:moveTo>
                    <a:pt x="45" y="56"/>
                  </a:moveTo>
                  <a:cubicBezTo>
                    <a:pt x="45" y="70"/>
                    <a:pt x="35" y="74"/>
                    <a:pt x="21" y="71"/>
                  </a:cubicBezTo>
                  <a:cubicBezTo>
                    <a:pt x="7" y="68"/>
                    <a:pt x="0" y="60"/>
                    <a:pt x="5" y="48"/>
                  </a:cubicBezTo>
                  <a:cubicBezTo>
                    <a:pt x="20" y="8"/>
                    <a:pt x="20" y="8"/>
                    <a:pt x="20" y="8"/>
                  </a:cubicBezTo>
                  <a:cubicBezTo>
                    <a:pt x="22" y="3"/>
                    <a:pt x="29" y="0"/>
                    <a:pt x="36" y="2"/>
                  </a:cubicBezTo>
                  <a:cubicBezTo>
                    <a:pt x="43" y="3"/>
                    <a:pt x="49" y="9"/>
                    <a:pt x="49" y="15"/>
                  </a:cubicBezTo>
                  <a:lnTo>
                    <a:pt x="45" y="56"/>
                  </a:lnTo>
                  <a:close/>
                </a:path>
              </a:pathLst>
            </a:custGeom>
            <a:solidFill>
              <a:srgbClr val="464F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0" name="Freeform 255"/>
            <p:cNvSpPr/>
            <p:nvPr userDrawn="1"/>
          </p:nvSpPr>
          <p:spPr bwMode="auto">
            <a:xfrm>
              <a:off x="10805483" y="5078193"/>
              <a:ext cx="249974" cy="406622"/>
            </a:xfrm>
            <a:custGeom>
              <a:avLst/>
              <a:gdLst>
                <a:gd name="T0" fmla="*/ 32 w 36"/>
                <a:gd name="T1" fmla="*/ 44 h 59"/>
                <a:gd name="T2" fmla="*/ 15 w 36"/>
                <a:gd name="T3" fmla="*/ 57 h 59"/>
                <a:gd name="T4" fmla="*/ 4 w 36"/>
                <a:gd name="T5" fmla="*/ 38 h 59"/>
                <a:gd name="T6" fmla="*/ 15 w 36"/>
                <a:gd name="T7" fmla="*/ 7 h 59"/>
                <a:gd name="T8" fmla="*/ 27 w 36"/>
                <a:gd name="T9" fmla="*/ 1 h 59"/>
                <a:gd name="T10" fmla="*/ 36 w 36"/>
                <a:gd name="T11" fmla="*/ 11 h 59"/>
                <a:gd name="T12" fmla="*/ 32 w 36"/>
                <a:gd name="T13" fmla="*/ 44 h 59"/>
              </a:gdLst>
              <a:ahLst/>
              <a:cxnLst>
                <a:cxn ang="0">
                  <a:pos x="T0" y="T1"/>
                </a:cxn>
                <a:cxn ang="0">
                  <a:pos x="T2" y="T3"/>
                </a:cxn>
                <a:cxn ang="0">
                  <a:pos x="T4" y="T5"/>
                </a:cxn>
                <a:cxn ang="0">
                  <a:pos x="T6" y="T7"/>
                </a:cxn>
                <a:cxn ang="0">
                  <a:pos x="T8" y="T9"/>
                </a:cxn>
                <a:cxn ang="0">
                  <a:pos x="T10" y="T11"/>
                </a:cxn>
                <a:cxn ang="0">
                  <a:pos x="T12" y="T13"/>
                </a:cxn>
              </a:cxnLst>
              <a:rect l="0" t="0" r="r" b="b"/>
              <a:pathLst>
                <a:path w="36" h="59">
                  <a:moveTo>
                    <a:pt x="32" y="44"/>
                  </a:moveTo>
                  <a:cubicBezTo>
                    <a:pt x="32" y="55"/>
                    <a:pt x="25" y="59"/>
                    <a:pt x="15" y="57"/>
                  </a:cubicBezTo>
                  <a:cubicBezTo>
                    <a:pt x="5" y="54"/>
                    <a:pt x="0" y="48"/>
                    <a:pt x="4" y="38"/>
                  </a:cubicBezTo>
                  <a:cubicBezTo>
                    <a:pt x="15" y="7"/>
                    <a:pt x="15" y="7"/>
                    <a:pt x="15" y="7"/>
                  </a:cubicBezTo>
                  <a:cubicBezTo>
                    <a:pt x="17" y="2"/>
                    <a:pt x="22" y="0"/>
                    <a:pt x="27" y="1"/>
                  </a:cubicBezTo>
                  <a:cubicBezTo>
                    <a:pt x="32" y="2"/>
                    <a:pt x="36" y="7"/>
                    <a:pt x="36" y="11"/>
                  </a:cubicBezTo>
                  <a:lnTo>
                    <a:pt x="32" y="44"/>
                  </a:lnTo>
                  <a:close/>
                </a:path>
              </a:pathLst>
            </a:custGeom>
            <a:solidFill>
              <a:srgbClr val="4F595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1" name="Freeform 256"/>
            <p:cNvSpPr/>
            <p:nvPr userDrawn="1"/>
          </p:nvSpPr>
          <p:spPr bwMode="auto">
            <a:xfrm>
              <a:off x="4439514" y="5368162"/>
              <a:ext cx="2113102" cy="656596"/>
            </a:xfrm>
            <a:custGeom>
              <a:avLst/>
              <a:gdLst>
                <a:gd name="T0" fmla="*/ 303 w 305"/>
                <a:gd name="T1" fmla="*/ 29 h 95"/>
                <a:gd name="T2" fmla="*/ 157 w 305"/>
                <a:gd name="T3" fmla="*/ 84 h 95"/>
                <a:gd name="T4" fmla="*/ 3 w 305"/>
                <a:gd name="T5" fmla="*/ 66 h 95"/>
                <a:gd name="T6" fmla="*/ 148 w 305"/>
                <a:gd name="T7" fmla="*/ 11 h 95"/>
                <a:gd name="T8" fmla="*/ 303 w 305"/>
                <a:gd name="T9" fmla="*/ 29 h 95"/>
              </a:gdLst>
              <a:ahLst/>
              <a:cxnLst>
                <a:cxn ang="0">
                  <a:pos x="T0" y="T1"/>
                </a:cxn>
                <a:cxn ang="0">
                  <a:pos x="T2" y="T3"/>
                </a:cxn>
                <a:cxn ang="0">
                  <a:pos x="T4" y="T5"/>
                </a:cxn>
                <a:cxn ang="0">
                  <a:pos x="T6" y="T7"/>
                </a:cxn>
                <a:cxn ang="0">
                  <a:pos x="T8" y="T9"/>
                </a:cxn>
              </a:cxnLst>
              <a:rect l="0" t="0" r="r" b="b"/>
              <a:pathLst>
                <a:path w="305" h="95">
                  <a:moveTo>
                    <a:pt x="303" y="29"/>
                  </a:moveTo>
                  <a:cubicBezTo>
                    <a:pt x="305" y="49"/>
                    <a:pt x="240" y="74"/>
                    <a:pt x="157" y="84"/>
                  </a:cubicBezTo>
                  <a:cubicBezTo>
                    <a:pt x="74" y="95"/>
                    <a:pt x="5" y="86"/>
                    <a:pt x="3" y="66"/>
                  </a:cubicBezTo>
                  <a:cubicBezTo>
                    <a:pt x="0" y="46"/>
                    <a:pt x="65" y="21"/>
                    <a:pt x="148" y="11"/>
                  </a:cubicBezTo>
                  <a:cubicBezTo>
                    <a:pt x="231" y="0"/>
                    <a:pt x="300" y="8"/>
                    <a:pt x="303" y="29"/>
                  </a:cubicBezTo>
                  <a:close/>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2" name="Freeform 257"/>
            <p:cNvSpPr/>
            <p:nvPr userDrawn="1"/>
          </p:nvSpPr>
          <p:spPr bwMode="auto">
            <a:xfrm>
              <a:off x="4779476" y="4988204"/>
              <a:ext cx="1393181" cy="773249"/>
            </a:xfrm>
            <a:custGeom>
              <a:avLst/>
              <a:gdLst>
                <a:gd name="T0" fmla="*/ 104 w 201"/>
                <a:gd name="T1" fmla="*/ 107 h 112"/>
                <a:gd name="T2" fmla="*/ 201 w 201"/>
                <a:gd name="T3" fmla="*/ 85 h 112"/>
                <a:gd name="T4" fmla="*/ 92 w 201"/>
                <a:gd name="T5" fmla="*/ 6 h 112"/>
                <a:gd name="T6" fmla="*/ 5 w 201"/>
                <a:gd name="T7" fmla="*/ 109 h 112"/>
                <a:gd name="T8" fmla="*/ 104 w 201"/>
                <a:gd name="T9" fmla="*/ 107 h 112"/>
              </a:gdLst>
              <a:ahLst/>
              <a:cxnLst>
                <a:cxn ang="0">
                  <a:pos x="T0" y="T1"/>
                </a:cxn>
                <a:cxn ang="0">
                  <a:pos x="T2" y="T3"/>
                </a:cxn>
                <a:cxn ang="0">
                  <a:pos x="T4" y="T5"/>
                </a:cxn>
                <a:cxn ang="0">
                  <a:pos x="T6" y="T7"/>
                </a:cxn>
                <a:cxn ang="0">
                  <a:pos x="T8" y="T9"/>
                </a:cxn>
              </a:cxnLst>
              <a:rect l="0" t="0" r="r" b="b"/>
              <a:pathLst>
                <a:path w="201" h="112">
                  <a:moveTo>
                    <a:pt x="104" y="107"/>
                  </a:moveTo>
                  <a:cubicBezTo>
                    <a:pt x="139" y="103"/>
                    <a:pt x="172" y="95"/>
                    <a:pt x="201" y="85"/>
                  </a:cubicBezTo>
                  <a:cubicBezTo>
                    <a:pt x="194" y="35"/>
                    <a:pt x="145" y="0"/>
                    <a:pt x="92" y="6"/>
                  </a:cubicBezTo>
                  <a:cubicBezTo>
                    <a:pt x="38" y="13"/>
                    <a:pt x="0" y="59"/>
                    <a:pt x="5" y="109"/>
                  </a:cubicBezTo>
                  <a:cubicBezTo>
                    <a:pt x="35" y="112"/>
                    <a:pt x="69" y="111"/>
                    <a:pt x="104" y="107"/>
                  </a:cubicBezTo>
                  <a:close/>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3" name="Freeform 258"/>
            <p:cNvSpPr/>
            <p:nvPr userDrawn="1"/>
          </p:nvSpPr>
          <p:spPr bwMode="auto">
            <a:xfrm>
              <a:off x="4806140" y="5374828"/>
              <a:ext cx="1366517" cy="386624"/>
            </a:xfrm>
            <a:custGeom>
              <a:avLst/>
              <a:gdLst>
                <a:gd name="T0" fmla="*/ 96 w 197"/>
                <a:gd name="T1" fmla="*/ 20 h 56"/>
                <a:gd name="T2" fmla="*/ 3 w 197"/>
                <a:gd name="T3" fmla="*/ 23 h 56"/>
                <a:gd name="T4" fmla="*/ 1 w 197"/>
                <a:gd name="T5" fmla="*/ 53 h 56"/>
                <a:gd name="T6" fmla="*/ 100 w 197"/>
                <a:gd name="T7" fmla="*/ 51 h 56"/>
                <a:gd name="T8" fmla="*/ 197 w 197"/>
                <a:gd name="T9" fmla="*/ 29 h 56"/>
                <a:gd name="T10" fmla="*/ 188 w 197"/>
                <a:gd name="T11" fmla="*/ 0 h 56"/>
                <a:gd name="T12" fmla="*/ 96 w 197"/>
                <a:gd name="T13" fmla="*/ 20 h 56"/>
              </a:gdLst>
              <a:ahLst/>
              <a:cxnLst>
                <a:cxn ang="0">
                  <a:pos x="T0" y="T1"/>
                </a:cxn>
                <a:cxn ang="0">
                  <a:pos x="T2" y="T3"/>
                </a:cxn>
                <a:cxn ang="0">
                  <a:pos x="T4" y="T5"/>
                </a:cxn>
                <a:cxn ang="0">
                  <a:pos x="T6" y="T7"/>
                </a:cxn>
                <a:cxn ang="0">
                  <a:pos x="T8" y="T9"/>
                </a:cxn>
                <a:cxn ang="0">
                  <a:pos x="T10" y="T11"/>
                </a:cxn>
                <a:cxn ang="0">
                  <a:pos x="T12" y="T13"/>
                </a:cxn>
              </a:cxnLst>
              <a:rect l="0" t="0" r="r" b="b"/>
              <a:pathLst>
                <a:path w="197" h="56">
                  <a:moveTo>
                    <a:pt x="96" y="20"/>
                  </a:moveTo>
                  <a:cubicBezTo>
                    <a:pt x="63" y="24"/>
                    <a:pt x="32" y="25"/>
                    <a:pt x="3" y="23"/>
                  </a:cubicBezTo>
                  <a:cubicBezTo>
                    <a:pt x="1" y="33"/>
                    <a:pt x="0" y="43"/>
                    <a:pt x="1" y="53"/>
                  </a:cubicBezTo>
                  <a:cubicBezTo>
                    <a:pt x="31" y="56"/>
                    <a:pt x="65" y="55"/>
                    <a:pt x="100" y="51"/>
                  </a:cubicBezTo>
                  <a:cubicBezTo>
                    <a:pt x="135" y="47"/>
                    <a:pt x="168" y="39"/>
                    <a:pt x="197" y="29"/>
                  </a:cubicBezTo>
                  <a:cubicBezTo>
                    <a:pt x="196" y="19"/>
                    <a:pt x="192" y="9"/>
                    <a:pt x="188" y="0"/>
                  </a:cubicBezTo>
                  <a:cubicBezTo>
                    <a:pt x="160" y="9"/>
                    <a:pt x="129" y="16"/>
                    <a:pt x="96" y="20"/>
                  </a:cubicBezTo>
                  <a:close/>
                </a:path>
              </a:pathLst>
            </a:custGeom>
            <a:solidFill>
              <a:srgbClr val="399E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31"/>
            <p:cNvSpPr/>
            <p:nvPr userDrawn="1"/>
          </p:nvSpPr>
          <p:spPr bwMode="auto">
            <a:xfrm>
              <a:off x="3146322" y="193312"/>
              <a:ext cx="3392962" cy="1836467"/>
            </a:xfrm>
            <a:custGeom>
              <a:avLst/>
              <a:gdLst>
                <a:gd name="T0" fmla="*/ 275 w 490"/>
                <a:gd name="T1" fmla="*/ 0 h 265"/>
                <a:gd name="T2" fmla="*/ 219 w 490"/>
                <a:gd name="T3" fmla="*/ 43 h 265"/>
                <a:gd name="T4" fmla="*/ 221 w 490"/>
                <a:gd name="T5" fmla="*/ 54 h 265"/>
                <a:gd name="T6" fmla="*/ 196 w 490"/>
                <a:gd name="T7" fmla="*/ 49 h 265"/>
                <a:gd name="T8" fmla="*/ 193 w 490"/>
                <a:gd name="T9" fmla="*/ 49 h 265"/>
                <a:gd name="T10" fmla="*/ 147 w 490"/>
                <a:gd name="T11" fmla="*/ 25 h 265"/>
                <a:gd name="T12" fmla="*/ 98 w 490"/>
                <a:gd name="T13" fmla="*/ 62 h 265"/>
                <a:gd name="T14" fmla="*/ 99 w 490"/>
                <a:gd name="T15" fmla="*/ 69 h 265"/>
                <a:gd name="T16" fmla="*/ 92 w 490"/>
                <a:gd name="T17" fmla="*/ 68 h 265"/>
                <a:gd name="T18" fmla="*/ 57 w 490"/>
                <a:gd name="T19" fmla="*/ 94 h 265"/>
                <a:gd name="T20" fmla="*/ 49 w 490"/>
                <a:gd name="T21" fmla="*/ 94 h 265"/>
                <a:gd name="T22" fmla="*/ 0 w 490"/>
                <a:gd name="T23" fmla="*/ 132 h 265"/>
                <a:gd name="T24" fmla="*/ 0 w 490"/>
                <a:gd name="T25" fmla="*/ 132 h 265"/>
                <a:gd name="T26" fmla="*/ 0 w 490"/>
                <a:gd name="T27" fmla="*/ 133 h 265"/>
                <a:gd name="T28" fmla="*/ 49 w 490"/>
                <a:gd name="T29" fmla="*/ 170 h 265"/>
                <a:gd name="T30" fmla="*/ 57 w 490"/>
                <a:gd name="T31" fmla="*/ 170 h 265"/>
                <a:gd name="T32" fmla="*/ 92 w 490"/>
                <a:gd name="T33" fmla="*/ 196 h 265"/>
                <a:gd name="T34" fmla="*/ 99 w 490"/>
                <a:gd name="T35" fmla="*/ 196 h 265"/>
                <a:gd name="T36" fmla="*/ 98 w 490"/>
                <a:gd name="T37" fmla="*/ 202 h 265"/>
                <a:gd name="T38" fmla="*/ 147 w 490"/>
                <a:gd name="T39" fmla="*/ 240 h 265"/>
                <a:gd name="T40" fmla="*/ 163 w 490"/>
                <a:gd name="T41" fmla="*/ 238 h 265"/>
                <a:gd name="T42" fmla="*/ 215 w 490"/>
                <a:gd name="T43" fmla="*/ 265 h 265"/>
                <a:gd name="T44" fmla="*/ 272 w 490"/>
                <a:gd name="T45" fmla="*/ 221 h 265"/>
                <a:gd name="T46" fmla="*/ 270 w 490"/>
                <a:gd name="T47" fmla="*/ 211 h 265"/>
                <a:gd name="T48" fmla="*/ 294 w 490"/>
                <a:gd name="T49" fmla="*/ 216 h 265"/>
                <a:gd name="T50" fmla="*/ 298 w 490"/>
                <a:gd name="T51" fmla="*/ 216 h 265"/>
                <a:gd name="T52" fmla="*/ 343 w 490"/>
                <a:gd name="T53" fmla="*/ 240 h 265"/>
                <a:gd name="T54" fmla="*/ 392 w 490"/>
                <a:gd name="T55" fmla="*/ 202 h 265"/>
                <a:gd name="T56" fmla="*/ 391 w 490"/>
                <a:gd name="T57" fmla="*/ 196 h 265"/>
                <a:gd name="T58" fmla="*/ 398 w 490"/>
                <a:gd name="T59" fmla="*/ 196 h 265"/>
                <a:gd name="T60" fmla="*/ 434 w 490"/>
                <a:gd name="T61" fmla="*/ 170 h 265"/>
                <a:gd name="T62" fmla="*/ 441 w 490"/>
                <a:gd name="T63" fmla="*/ 170 h 265"/>
                <a:gd name="T64" fmla="*/ 490 w 490"/>
                <a:gd name="T65" fmla="*/ 133 h 265"/>
                <a:gd name="T66" fmla="*/ 490 w 490"/>
                <a:gd name="T67" fmla="*/ 132 h 265"/>
                <a:gd name="T68" fmla="*/ 490 w 490"/>
                <a:gd name="T69" fmla="*/ 132 h 265"/>
                <a:gd name="T70" fmla="*/ 441 w 490"/>
                <a:gd name="T71" fmla="*/ 94 h 265"/>
                <a:gd name="T72" fmla="*/ 434 w 490"/>
                <a:gd name="T73" fmla="*/ 94 h 265"/>
                <a:gd name="T74" fmla="*/ 398 w 490"/>
                <a:gd name="T75" fmla="*/ 68 h 265"/>
                <a:gd name="T76" fmla="*/ 391 w 490"/>
                <a:gd name="T77" fmla="*/ 69 h 265"/>
                <a:gd name="T78" fmla="*/ 392 w 490"/>
                <a:gd name="T79" fmla="*/ 62 h 265"/>
                <a:gd name="T80" fmla="*/ 343 w 490"/>
                <a:gd name="T81" fmla="*/ 25 h 265"/>
                <a:gd name="T82" fmla="*/ 327 w 490"/>
                <a:gd name="T83" fmla="*/ 27 h 265"/>
                <a:gd name="T84" fmla="*/ 275 w 490"/>
                <a:gd name="T85"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90" h="265">
                  <a:moveTo>
                    <a:pt x="275" y="0"/>
                  </a:moveTo>
                  <a:cubicBezTo>
                    <a:pt x="244" y="0"/>
                    <a:pt x="219" y="19"/>
                    <a:pt x="219" y="43"/>
                  </a:cubicBezTo>
                  <a:cubicBezTo>
                    <a:pt x="219" y="47"/>
                    <a:pt x="219" y="50"/>
                    <a:pt x="221" y="54"/>
                  </a:cubicBezTo>
                  <a:cubicBezTo>
                    <a:pt x="213" y="50"/>
                    <a:pt x="205" y="49"/>
                    <a:pt x="196" y="49"/>
                  </a:cubicBezTo>
                  <a:cubicBezTo>
                    <a:pt x="195" y="49"/>
                    <a:pt x="194" y="49"/>
                    <a:pt x="193" y="49"/>
                  </a:cubicBezTo>
                  <a:cubicBezTo>
                    <a:pt x="186" y="35"/>
                    <a:pt x="168" y="25"/>
                    <a:pt x="147" y="25"/>
                  </a:cubicBezTo>
                  <a:cubicBezTo>
                    <a:pt x="120" y="25"/>
                    <a:pt x="98" y="42"/>
                    <a:pt x="98" y="62"/>
                  </a:cubicBezTo>
                  <a:cubicBezTo>
                    <a:pt x="98" y="65"/>
                    <a:pt x="98" y="67"/>
                    <a:pt x="99" y="69"/>
                  </a:cubicBezTo>
                  <a:cubicBezTo>
                    <a:pt x="97" y="68"/>
                    <a:pt x="94" y="68"/>
                    <a:pt x="92" y="68"/>
                  </a:cubicBezTo>
                  <a:cubicBezTo>
                    <a:pt x="73" y="68"/>
                    <a:pt x="57" y="80"/>
                    <a:pt x="57" y="94"/>
                  </a:cubicBezTo>
                  <a:cubicBezTo>
                    <a:pt x="54" y="94"/>
                    <a:pt x="52" y="94"/>
                    <a:pt x="49" y="94"/>
                  </a:cubicBezTo>
                  <a:cubicBezTo>
                    <a:pt x="22" y="94"/>
                    <a:pt x="0" y="111"/>
                    <a:pt x="0" y="132"/>
                  </a:cubicBezTo>
                  <a:cubicBezTo>
                    <a:pt x="0" y="132"/>
                    <a:pt x="0" y="132"/>
                    <a:pt x="0" y="132"/>
                  </a:cubicBezTo>
                  <a:cubicBezTo>
                    <a:pt x="0" y="133"/>
                    <a:pt x="0" y="133"/>
                    <a:pt x="0" y="133"/>
                  </a:cubicBezTo>
                  <a:cubicBezTo>
                    <a:pt x="0" y="154"/>
                    <a:pt x="22" y="170"/>
                    <a:pt x="49" y="170"/>
                  </a:cubicBezTo>
                  <a:cubicBezTo>
                    <a:pt x="52" y="170"/>
                    <a:pt x="54" y="170"/>
                    <a:pt x="57" y="170"/>
                  </a:cubicBezTo>
                  <a:cubicBezTo>
                    <a:pt x="57" y="185"/>
                    <a:pt x="73" y="196"/>
                    <a:pt x="92" y="196"/>
                  </a:cubicBezTo>
                  <a:cubicBezTo>
                    <a:pt x="94" y="196"/>
                    <a:pt x="97" y="196"/>
                    <a:pt x="99" y="196"/>
                  </a:cubicBezTo>
                  <a:cubicBezTo>
                    <a:pt x="98" y="198"/>
                    <a:pt x="98" y="200"/>
                    <a:pt x="98" y="202"/>
                  </a:cubicBezTo>
                  <a:cubicBezTo>
                    <a:pt x="98" y="223"/>
                    <a:pt x="120" y="240"/>
                    <a:pt x="147" y="240"/>
                  </a:cubicBezTo>
                  <a:cubicBezTo>
                    <a:pt x="153" y="240"/>
                    <a:pt x="158" y="239"/>
                    <a:pt x="163" y="238"/>
                  </a:cubicBezTo>
                  <a:cubicBezTo>
                    <a:pt x="171" y="253"/>
                    <a:pt x="191" y="265"/>
                    <a:pt x="215" y="265"/>
                  </a:cubicBezTo>
                  <a:cubicBezTo>
                    <a:pt x="246" y="265"/>
                    <a:pt x="272" y="245"/>
                    <a:pt x="272" y="221"/>
                  </a:cubicBezTo>
                  <a:cubicBezTo>
                    <a:pt x="272" y="218"/>
                    <a:pt x="271" y="214"/>
                    <a:pt x="270" y="211"/>
                  </a:cubicBezTo>
                  <a:cubicBezTo>
                    <a:pt x="277" y="214"/>
                    <a:pt x="285" y="216"/>
                    <a:pt x="294" y="216"/>
                  </a:cubicBezTo>
                  <a:cubicBezTo>
                    <a:pt x="295" y="216"/>
                    <a:pt x="296" y="216"/>
                    <a:pt x="298" y="216"/>
                  </a:cubicBezTo>
                  <a:cubicBezTo>
                    <a:pt x="305" y="230"/>
                    <a:pt x="322" y="240"/>
                    <a:pt x="343" y="240"/>
                  </a:cubicBezTo>
                  <a:cubicBezTo>
                    <a:pt x="370" y="240"/>
                    <a:pt x="392" y="223"/>
                    <a:pt x="392" y="202"/>
                  </a:cubicBezTo>
                  <a:cubicBezTo>
                    <a:pt x="392" y="200"/>
                    <a:pt x="392" y="198"/>
                    <a:pt x="391" y="196"/>
                  </a:cubicBezTo>
                  <a:cubicBezTo>
                    <a:pt x="394" y="196"/>
                    <a:pt x="396" y="196"/>
                    <a:pt x="398" y="196"/>
                  </a:cubicBezTo>
                  <a:cubicBezTo>
                    <a:pt x="417" y="196"/>
                    <a:pt x="433" y="185"/>
                    <a:pt x="434" y="170"/>
                  </a:cubicBezTo>
                  <a:cubicBezTo>
                    <a:pt x="436" y="170"/>
                    <a:pt x="439" y="170"/>
                    <a:pt x="441" y="170"/>
                  </a:cubicBezTo>
                  <a:cubicBezTo>
                    <a:pt x="468" y="170"/>
                    <a:pt x="490" y="154"/>
                    <a:pt x="490" y="133"/>
                  </a:cubicBezTo>
                  <a:cubicBezTo>
                    <a:pt x="490" y="132"/>
                    <a:pt x="490" y="132"/>
                    <a:pt x="490" y="132"/>
                  </a:cubicBezTo>
                  <a:cubicBezTo>
                    <a:pt x="490" y="132"/>
                    <a:pt x="490" y="132"/>
                    <a:pt x="490" y="132"/>
                  </a:cubicBezTo>
                  <a:cubicBezTo>
                    <a:pt x="490" y="111"/>
                    <a:pt x="468" y="94"/>
                    <a:pt x="441" y="94"/>
                  </a:cubicBezTo>
                  <a:cubicBezTo>
                    <a:pt x="439" y="94"/>
                    <a:pt x="436" y="94"/>
                    <a:pt x="434" y="94"/>
                  </a:cubicBezTo>
                  <a:cubicBezTo>
                    <a:pt x="433" y="80"/>
                    <a:pt x="417" y="68"/>
                    <a:pt x="398" y="68"/>
                  </a:cubicBezTo>
                  <a:cubicBezTo>
                    <a:pt x="396" y="68"/>
                    <a:pt x="394" y="68"/>
                    <a:pt x="391" y="69"/>
                  </a:cubicBezTo>
                  <a:cubicBezTo>
                    <a:pt x="392" y="67"/>
                    <a:pt x="392" y="65"/>
                    <a:pt x="392" y="62"/>
                  </a:cubicBezTo>
                  <a:cubicBezTo>
                    <a:pt x="392" y="42"/>
                    <a:pt x="370" y="25"/>
                    <a:pt x="343" y="25"/>
                  </a:cubicBezTo>
                  <a:cubicBezTo>
                    <a:pt x="338" y="25"/>
                    <a:pt x="332" y="25"/>
                    <a:pt x="327" y="27"/>
                  </a:cubicBezTo>
                  <a:cubicBezTo>
                    <a:pt x="319" y="11"/>
                    <a:pt x="299" y="0"/>
                    <a:pt x="275" y="0"/>
                  </a:cubicBezTo>
                </a:path>
              </a:pathLst>
            </a:custGeom>
            <a:solidFill>
              <a:srgbClr val="AAE4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32"/>
            <p:cNvSpPr/>
            <p:nvPr userDrawn="1"/>
          </p:nvSpPr>
          <p:spPr bwMode="auto">
            <a:xfrm>
              <a:off x="7489181" y="326631"/>
              <a:ext cx="2043111" cy="1176539"/>
            </a:xfrm>
            <a:custGeom>
              <a:avLst/>
              <a:gdLst>
                <a:gd name="T0" fmla="*/ 165 w 295"/>
                <a:gd name="T1" fmla="*/ 0 h 170"/>
                <a:gd name="T2" fmla="*/ 131 w 295"/>
                <a:gd name="T3" fmla="*/ 28 h 170"/>
                <a:gd name="T4" fmla="*/ 132 w 295"/>
                <a:gd name="T5" fmla="*/ 35 h 170"/>
                <a:gd name="T6" fmla="*/ 118 w 295"/>
                <a:gd name="T7" fmla="*/ 31 h 170"/>
                <a:gd name="T8" fmla="*/ 116 w 295"/>
                <a:gd name="T9" fmla="*/ 32 h 170"/>
                <a:gd name="T10" fmla="*/ 88 w 295"/>
                <a:gd name="T11" fmla="*/ 16 h 170"/>
                <a:gd name="T12" fmla="*/ 59 w 295"/>
                <a:gd name="T13" fmla="*/ 40 h 170"/>
                <a:gd name="T14" fmla="*/ 59 w 295"/>
                <a:gd name="T15" fmla="*/ 44 h 170"/>
                <a:gd name="T16" fmla="*/ 55 w 295"/>
                <a:gd name="T17" fmla="*/ 44 h 170"/>
                <a:gd name="T18" fmla="*/ 34 w 295"/>
                <a:gd name="T19" fmla="*/ 61 h 170"/>
                <a:gd name="T20" fmla="*/ 29 w 295"/>
                <a:gd name="T21" fmla="*/ 61 h 170"/>
                <a:gd name="T22" fmla="*/ 0 w 295"/>
                <a:gd name="T23" fmla="*/ 85 h 170"/>
                <a:gd name="T24" fmla="*/ 0 w 295"/>
                <a:gd name="T25" fmla="*/ 85 h 170"/>
                <a:gd name="T26" fmla="*/ 0 w 295"/>
                <a:gd name="T27" fmla="*/ 86 h 170"/>
                <a:gd name="T28" fmla="*/ 29 w 295"/>
                <a:gd name="T29" fmla="*/ 110 h 170"/>
                <a:gd name="T30" fmla="*/ 34 w 295"/>
                <a:gd name="T31" fmla="*/ 109 h 170"/>
                <a:gd name="T32" fmla="*/ 55 w 295"/>
                <a:gd name="T33" fmla="*/ 126 h 170"/>
                <a:gd name="T34" fmla="*/ 59 w 295"/>
                <a:gd name="T35" fmla="*/ 126 h 170"/>
                <a:gd name="T36" fmla="*/ 59 w 295"/>
                <a:gd name="T37" fmla="*/ 130 h 170"/>
                <a:gd name="T38" fmla="*/ 88 w 295"/>
                <a:gd name="T39" fmla="*/ 154 h 170"/>
                <a:gd name="T40" fmla="*/ 98 w 295"/>
                <a:gd name="T41" fmla="*/ 153 h 170"/>
                <a:gd name="T42" fmla="*/ 129 w 295"/>
                <a:gd name="T43" fmla="*/ 170 h 170"/>
                <a:gd name="T44" fmla="*/ 163 w 295"/>
                <a:gd name="T45" fmla="*/ 142 h 170"/>
                <a:gd name="T46" fmla="*/ 162 w 295"/>
                <a:gd name="T47" fmla="*/ 136 h 170"/>
                <a:gd name="T48" fmla="*/ 177 w 295"/>
                <a:gd name="T49" fmla="*/ 139 h 170"/>
                <a:gd name="T50" fmla="*/ 179 w 295"/>
                <a:gd name="T51" fmla="*/ 139 h 170"/>
                <a:gd name="T52" fmla="*/ 206 w 295"/>
                <a:gd name="T53" fmla="*/ 154 h 170"/>
                <a:gd name="T54" fmla="*/ 236 w 295"/>
                <a:gd name="T55" fmla="*/ 130 h 170"/>
                <a:gd name="T56" fmla="*/ 235 w 295"/>
                <a:gd name="T57" fmla="*/ 126 h 170"/>
                <a:gd name="T58" fmla="*/ 239 w 295"/>
                <a:gd name="T59" fmla="*/ 126 h 170"/>
                <a:gd name="T60" fmla="*/ 261 w 295"/>
                <a:gd name="T61" fmla="*/ 109 h 170"/>
                <a:gd name="T62" fmla="*/ 265 w 295"/>
                <a:gd name="T63" fmla="*/ 110 h 170"/>
                <a:gd name="T64" fmla="*/ 295 w 295"/>
                <a:gd name="T65" fmla="*/ 86 h 170"/>
                <a:gd name="T66" fmla="*/ 295 w 295"/>
                <a:gd name="T67" fmla="*/ 85 h 170"/>
                <a:gd name="T68" fmla="*/ 295 w 295"/>
                <a:gd name="T69" fmla="*/ 85 h 170"/>
                <a:gd name="T70" fmla="*/ 265 w 295"/>
                <a:gd name="T71" fmla="*/ 61 h 170"/>
                <a:gd name="T72" fmla="*/ 261 w 295"/>
                <a:gd name="T73" fmla="*/ 61 h 170"/>
                <a:gd name="T74" fmla="*/ 239 w 295"/>
                <a:gd name="T75" fmla="*/ 44 h 170"/>
                <a:gd name="T76" fmla="*/ 235 w 295"/>
                <a:gd name="T77" fmla="*/ 44 h 170"/>
                <a:gd name="T78" fmla="*/ 236 w 295"/>
                <a:gd name="T79" fmla="*/ 40 h 170"/>
                <a:gd name="T80" fmla="*/ 206 w 295"/>
                <a:gd name="T81" fmla="*/ 16 h 170"/>
                <a:gd name="T82" fmla="*/ 197 w 295"/>
                <a:gd name="T83" fmla="*/ 17 h 170"/>
                <a:gd name="T84" fmla="*/ 165 w 295"/>
                <a:gd name="T85"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5" h="170">
                  <a:moveTo>
                    <a:pt x="165" y="0"/>
                  </a:moveTo>
                  <a:cubicBezTo>
                    <a:pt x="147" y="0"/>
                    <a:pt x="131" y="12"/>
                    <a:pt x="131" y="28"/>
                  </a:cubicBezTo>
                  <a:cubicBezTo>
                    <a:pt x="131" y="30"/>
                    <a:pt x="132" y="33"/>
                    <a:pt x="132" y="35"/>
                  </a:cubicBezTo>
                  <a:cubicBezTo>
                    <a:pt x="128" y="33"/>
                    <a:pt x="123" y="31"/>
                    <a:pt x="118" y="31"/>
                  </a:cubicBezTo>
                  <a:cubicBezTo>
                    <a:pt x="117" y="31"/>
                    <a:pt x="116" y="32"/>
                    <a:pt x="116" y="32"/>
                  </a:cubicBezTo>
                  <a:cubicBezTo>
                    <a:pt x="111" y="23"/>
                    <a:pt x="101" y="16"/>
                    <a:pt x="88" y="16"/>
                  </a:cubicBezTo>
                  <a:cubicBezTo>
                    <a:pt x="72" y="16"/>
                    <a:pt x="59" y="27"/>
                    <a:pt x="59" y="40"/>
                  </a:cubicBezTo>
                  <a:cubicBezTo>
                    <a:pt x="59" y="42"/>
                    <a:pt x="59" y="43"/>
                    <a:pt x="59" y="44"/>
                  </a:cubicBezTo>
                  <a:cubicBezTo>
                    <a:pt x="58" y="44"/>
                    <a:pt x="56" y="44"/>
                    <a:pt x="55" y="44"/>
                  </a:cubicBezTo>
                  <a:cubicBezTo>
                    <a:pt x="44" y="44"/>
                    <a:pt x="34" y="51"/>
                    <a:pt x="34" y="61"/>
                  </a:cubicBezTo>
                  <a:cubicBezTo>
                    <a:pt x="32" y="61"/>
                    <a:pt x="31" y="61"/>
                    <a:pt x="29" y="61"/>
                  </a:cubicBezTo>
                  <a:cubicBezTo>
                    <a:pt x="13" y="61"/>
                    <a:pt x="0" y="71"/>
                    <a:pt x="0" y="85"/>
                  </a:cubicBezTo>
                  <a:cubicBezTo>
                    <a:pt x="0" y="85"/>
                    <a:pt x="0" y="85"/>
                    <a:pt x="0" y="85"/>
                  </a:cubicBezTo>
                  <a:cubicBezTo>
                    <a:pt x="0" y="86"/>
                    <a:pt x="0" y="86"/>
                    <a:pt x="0" y="86"/>
                  </a:cubicBezTo>
                  <a:cubicBezTo>
                    <a:pt x="0" y="99"/>
                    <a:pt x="13" y="110"/>
                    <a:pt x="29" y="110"/>
                  </a:cubicBezTo>
                  <a:cubicBezTo>
                    <a:pt x="31" y="110"/>
                    <a:pt x="32" y="110"/>
                    <a:pt x="34" y="109"/>
                  </a:cubicBezTo>
                  <a:cubicBezTo>
                    <a:pt x="34" y="119"/>
                    <a:pt x="44" y="126"/>
                    <a:pt x="55" y="126"/>
                  </a:cubicBezTo>
                  <a:cubicBezTo>
                    <a:pt x="56" y="126"/>
                    <a:pt x="58" y="126"/>
                    <a:pt x="59" y="126"/>
                  </a:cubicBezTo>
                  <a:cubicBezTo>
                    <a:pt x="59" y="127"/>
                    <a:pt x="59" y="129"/>
                    <a:pt x="59" y="130"/>
                  </a:cubicBezTo>
                  <a:cubicBezTo>
                    <a:pt x="59" y="143"/>
                    <a:pt x="72" y="154"/>
                    <a:pt x="88" y="154"/>
                  </a:cubicBezTo>
                  <a:cubicBezTo>
                    <a:pt x="92" y="154"/>
                    <a:pt x="95" y="154"/>
                    <a:pt x="98" y="153"/>
                  </a:cubicBezTo>
                  <a:cubicBezTo>
                    <a:pt x="103" y="163"/>
                    <a:pt x="115" y="170"/>
                    <a:pt x="129" y="170"/>
                  </a:cubicBezTo>
                  <a:cubicBezTo>
                    <a:pt x="148" y="170"/>
                    <a:pt x="163" y="158"/>
                    <a:pt x="163" y="142"/>
                  </a:cubicBezTo>
                  <a:cubicBezTo>
                    <a:pt x="163" y="140"/>
                    <a:pt x="163" y="138"/>
                    <a:pt x="162" y="136"/>
                  </a:cubicBezTo>
                  <a:cubicBezTo>
                    <a:pt x="166" y="138"/>
                    <a:pt x="171" y="139"/>
                    <a:pt x="177" y="139"/>
                  </a:cubicBezTo>
                  <a:cubicBezTo>
                    <a:pt x="177" y="139"/>
                    <a:pt x="178" y="139"/>
                    <a:pt x="179" y="139"/>
                  </a:cubicBezTo>
                  <a:cubicBezTo>
                    <a:pt x="183" y="148"/>
                    <a:pt x="194" y="154"/>
                    <a:pt x="206" y="154"/>
                  </a:cubicBezTo>
                  <a:cubicBezTo>
                    <a:pt x="222" y="154"/>
                    <a:pt x="236" y="143"/>
                    <a:pt x="236" y="130"/>
                  </a:cubicBezTo>
                  <a:cubicBezTo>
                    <a:pt x="236" y="129"/>
                    <a:pt x="235" y="127"/>
                    <a:pt x="235" y="126"/>
                  </a:cubicBezTo>
                  <a:cubicBezTo>
                    <a:pt x="237" y="126"/>
                    <a:pt x="238" y="126"/>
                    <a:pt x="239" y="126"/>
                  </a:cubicBezTo>
                  <a:cubicBezTo>
                    <a:pt x="251" y="126"/>
                    <a:pt x="260" y="119"/>
                    <a:pt x="261" y="109"/>
                  </a:cubicBezTo>
                  <a:cubicBezTo>
                    <a:pt x="262" y="110"/>
                    <a:pt x="264" y="110"/>
                    <a:pt x="265" y="110"/>
                  </a:cubicBezTo>
                  <a:cubicBezTo>
                    <a:pt x="281" y="110"/>
                    <a:pt x="295" y="99"/>
                    <a:pt x="295" y="86"/>
                  </a:cubicBezTo>
                  <a:cubicBezTo>
                    <a:pt x="295" y="85"/>
                    <a:pt x="295" y="85"/>
                    <a:pt x="295" y="85"/>
                  </a:cubicBezTo>
                  <a:cubicBezTo>
                    <a:pt x="295" y="85"/>
                    <a:pt x="295" y="85"/>
                    <a:pt x="295" y="85"/>
                  </a:cubicBezTo>
                  <a:cubicBezTo>
                    <a:pt x="295" y="71"/>
                    <a:pt x="281" y="61"/>
                    <a:pt x="265" y="61"/>
                  </a:cubicBezTo>
                  <a:cubicBezTo>
                    <a:pt x="264" y="61"/>
                    <a:pt x="262" y="61"/>
                    <a:pt x="261" y="61"/>
                  </a:cubicBezTo>
                  <a:cubicBezTo>
                    <a:pt x="260" y="51"/>
                    <a:pt x="251" y="44"/>
                    <a:pt x="239" y="44"/>
                  </a:cubicBezTo>
                  <a:cubicBezTo>
                    <a:pt x="238" y="44"/>
                    <a:pt x="237" y="44"/>
                    <a:pt x="235" y="44"/>
                  </a:cubicBezTo>
                  <a:cubicBezTo>
                    <a:pt x="235" y="43"/>
                    <a:pt x="236" y="42"/>
                    <a:pt x="236" y="40"/>
                  </a:cubicBezTo>
                  <a:cubicBezTo>
                    <a:pt x="236" y="27"/>
                    <a:pt x="222" y="16"/>
                    <a:pt x="206" y="16"/>
                  </a:cubicBezTo>
                  <a:cubicBezTo>
                    <a:pt x="203" y="16"/>
                    <a:pt x="200" y="17"/>
                    <a:pt x="197" y="17"/>
                  </a:cubicBezTo>
                  <a:cubicBezTo>
                    <a:pt x="192" y="7"/>
                    <a:pt x="179" y="0"/>
                    <a:pt x="165" y="0"/>
                  </a:cubicBezTo>
                </a:path>
              </a:pathLst>
            </a:custGeom>
            <a:solidFill>
              <a:srgbClr val="AAE4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33"/>
            <p:cNvSpPr/>
            <p:nvPr userDrawn="1"/>
          </p:nvSpPr>
          <p:spPr bwMode="auto">
            <a:xfrm>
              <a:off x="226642" y="423288"/>
              <a:ext cx="1429844" cy="776583"/>
            </a:xfrm>
            <a:custGeom>
              <a:avLst/>
              <a:gdLst>
                <a:gd name="T0" fmla="*/ 116 w 206"/>
                <a:gd name="T1" fmla="*/ 0 h 112"/>
                <a:gd name="T2" fmla="*/ 92 w 206"/>
                <a:gd name="T3" fmla="*/ 18 h 112"/>
                <a:gd name="T4" fmla="*/ 93 w 206"/>
                <a:gd name="T5" fmla="*/ 23 h 112"/>
                <a:gd name="T6" fmla="*/ 82 w 206"/>
                <a:gd name="T7" fmla="*/ 21 h 112"/>
                <a:gd name="T8" fmla="*/ 81 w 206"/>
                <a:gd name="T9" fmla="*/ 21 h 112"/>
                <a:gd name="T10" fmla="*/ 62 w 206"/>
                <a:gd name="T11" fmla="*/ 11 h 112"/>
                <a:gd name="T12" fmla="*/ 41 w 206"/>
                <a:gd name="T13" fmla="*/ 27 h 112"/>
                <a:gd name="T14" fmla="*/ 41 w 206"/>
                <a:gd name="T15" fmla="*/ 29 h 112"/>
                <a:gd name="T16" fmla="*/ 38 w 206"/>
                <a:gd name="T17" fmla="*/ 29 h 112"/>
                <a:gd name="T18" fmla="*/ 23 w 206"/>
                <a:gd name="T19" fmla="*/ 40 h 112"/>
                <a:gd name="T20" fmla="*/ 20 w 206"/>
                <a:gd name="T21" fmla="*/ 40 h 112"/>
                <a:gd name="T22" fmla="*/ 0 w 206"/>
                <a:gd name="T23" fmla="*/ 56 h 112"/>
                <a:gd name="T24" fmla="*/ 0 w 206"/>
                <a:gd name="T25" fmla="*/ 56 h 112"/>
                <a:gd name="T26" fmla="*/ 0 w 206"/>
                <a:gd name="T27" fmla="*/ 56 h 112"/>
                <a:gd name="T28" fmla="*/ 20 w 206"/>
                <a:gd name="T29" fmla="*/ 72 h 112"/>
                <a:gd name="T30" fmla="*/ 23 w 206"/>
                <a:gd name="T31" fmla="*/ 72 h 112"/>
                <a:gd name="T32" fmla="*/ 38 w 206"/>
                <a:gd name="T33" fmla="*/ 83 h 112"/>
                <a:gd name="T34" fmla="*/ 41 w 206"/>
                <a:gd name="T35" fmla="*/ 83 h 112"/>
                <a:gd name="T36" fmla="*/ 41 w 206"/>
                <a:gd name="T37" fmla="*/ 85 h 112"/>
                <a:gd name="T38" fmla="*/ 62 w 206"/>
                <a:gd name="T39" fmla="*/ 101 h 112"/>
                <a:gd name="T40" fmla="*/ 68 w 206"/>
                <a:gd name="T41" fmla="*/ 100 h 112"/>
                <a:gd name="T42" fmla="*/ 90 w 206"/>
                <a:gd name="T43" fmla="*/ 112 h 112"/>
                <a:gd name="T44" fmla="*/ 114 w 206"/>
                <a:gd name="T45" fmla="*/ 94 h 112"/>
                <a:gd name="T46" fmla="*/ 113 w 206"/>
                <a:gd name="T47" fmla="*/ 89 h 112"/>
                <a:gd name="T48" fmla="*/ 124 w 206"/>
                <a:gd name="T49" fmla="*/ 91 h 112"/>
                <a:gd name="T50" fmla="*/ 125 w 206"/>
                <a:gd name="T51" fmla="*/ 91 h 112"/>
                <a:gd name="T52" fmla="*/ 144 w 206"/>
                <a:gd name="T53" fmla="*/ 101 h 112"/>
                <a:gd name="T54" fmla="*/ 165 w 206"/>
                <a:gd name="T55" fmla="*/ 85 h 112"/>
                <a:gd name="T56" fmla="*/ 165 w 206"/>
                <a:gd name="T57" fmla="*/ 83 h 112"/>
                <a:gd name="T58" fmla="*/ 168 w 206"/>
                <a:gd name="T59" fmla="*/ 83 h 112"/>
                <a:gd name="T60" fmla="*/ 182 w 206"/>
                <a:gd name="T61" fmla="*/ 72 h 112"/>
                <a:gd name="T62" fmla="*/ 186 w 206"/>
                <a:gd name="T63" fmla="*/ 72 h 112"/>
                <a:gd name="T64" fmla="*/ 206 w 206"/>
                <a:gd name="T65" fmla="*/ 56 h 112"/>
                <a:gd name="T66" fmla="*/ 206 w 206"/>
                <a:gd name="T67" fmla="*/ 56 h 112"/>
                <a:gd name="T68" fmla="*/ 206 w 206"/>
                <a:gd name="T69" fmla="*/ 56 h 112"/>
                <a:gd name="T70" fmla="*/ 186 w 206"/>
                <a:gd name="T71" fmla="*/ 40 h 112"/>
                <a:gd name="T72" fmla="*/ 182 w 206"/>
                <a:gd name="T73" fmla="*/ 40 h 112"/>
                <a:gd name="T74" fmla="*/ 168 w 206"/>
                <a:gd name="T75" fmla="*/ 29 h 112"/>
                <a:gd name="T76" fmla="*/ 165 w 206"/>
                <a:gd name="T77" fmla="*/ 29 h 112"/>
                <a:gd name="T78" fmla="*/ 165 w 206"/>
                <a:gd name="T79" fmla="*/ 27 h 112"/>
                <a:gd name="T80" fmla="*/ 144 w 206"/>
                <a:gd name="T81" fmla="*/ 11 h 112"/>
                <a:gd name="T82" fmla="*/ 138 w 206"/>
                <a:gd name="T83" fmla="*/ 11 h 112"/>
                <a:gd name="T84" fmla="*/ 116 w 206"/>
                <a:gd name="T8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6" h="112">
                  <a:moveTo>
                    <a:pt x="116" y="0"/>
                  </a:moveTo>
                  <a:cubicBezTo>
                    <a:pt x="102" y="0"/>
                    <a:pt x="92" y="8"/>
                    <a:pt x="92" y="18"/>
                  </a:cubicBezTo>
                  <a:cubicBezTo>
                    <a:pt x="92" y="20"/>
                    <a:pt x="92" y="21"/>
                    <a:pt x="93" y="23"/>
                  </a:cubicBezTo>
                  <a:cubicBezTo>
                    <a:pt x="89" y="21"/>
                    <a:pt x="86" y="21"/>
                    <a:pt x="82" y="21"/>
                  </a:cubicBezTo>
                  <a:cubicBezTo>
                    <a:pt x="82" y="21"/>
                    <a:pt x="81" y="21"/>
                    <a:pt x="81" y="21"/>
                  </a:cubicBezTo>
                  <a:cubicBezTo>
                    <a:pt x="78" y="15"/>
                    <a:pt x="70" y="11"/>
                    <a:pt x="62" y="11"/>
                  </a:cubicBezTo>
                  <a:cubicBezTo>
                    <a:pt x="50" y="11"/>
                    <a:pt x="41" y="18"/>
                    <a:pt x="41" y="27"/>
                  </a:cubicBezTo>
                  <a:cubicBezTo>
                    <a:pt x="41" y="27"/>
                    <a:pt x="41" y="28"/>
                    <a:pt x="41" y="29"/>
                  </a:cubicBezTo>
                  <a:cubicBezTo>
                    <a:pt x="40" y="29"/>
                    <a:pt x="39" y="29"/>
                    <a:pt x="38" y="29"/>
                  </a:cubicBezTo>
                  <a:cubicBezTo>
                    <a:pt x="30" y="29"/>
                    <a:pt x="24" y="34"/>
                    <a:pt x="23" y="40"/>
                  </a:cubicBezTo>
                  <a:cubicBezTo>
                    <a:pt x="22" y="40"/>
                    <a:pt x="21" y="40"/>
                    <a:pt x="20" y="40"/>
                  </a:cubicBezTo>
                  <a:cubicBezTo>
                    <a:pt x="9" y="40"/>
                    <a:pt x="0" y="47"/>
                    <a:pt x="0" y="56"/>
                  </a:cubicBezTo>
                  <a:cubicBezTo>
                    <a:pt x="0" y="56"/>
                    <a:pt x="0" y="56"/>
                    <a:pt x="0" y="56"/>
                  </a:cubicBezTo>
                  <a:cubicBezTo>
                    <a:pt x="0" y="56"/>
                    <a:pt x="0" y="56"/>
                    <a:pt x="0" y="56"/>
                  </a:cubicBezTo>
                  <a:cubicBezTo>
                    <a:pt x="0" y="65"/>
                    <a:pt x="9" y="72"/>
                    <a:pt x="20" y="72"/>
                  </a:cubicBezTo>
                  <a:cubicBezTo>
                    <a:pt x="21" y="72"/>
                    <a:pt x="22" y="72"/>
                    <a:pt x="23" y="72"/>
                  </a:cubicBezTo>
                  <a:cubicBezTo>
                    <a:pt x="24" y="78"/>
                    <a:pt x="30" y="83"/>
                    <a:pt x="38" y="83"/>
                  </a:cubicBezTo>
                  <a:cubicBezTo>
                    <a:pt x="39" y="83"/>
                    <a:pt x="40" y="83"/>
                    <a:pt x="41" y="83"/>
                  </a:cubicBezTo>
                  <a:cubicBezTo>
                    <a:pt x="41" y="84"/>
                    <a:pt x="41" y="84"/>
                    <a:pt x="41" y="85"/>
                  </a:cubicBezTo>
                  <a:cubicBezTo>
                    <a:pt x="41" y="94"/>
                    <a:pt x="50" y="101"/>
                    <a:pt x="62" y="101"/>
                  </a:cubicBezTo>
                  <a:cubicBezTo>
                    <a:pt x="64" y="101"/>
                    <a:pt x="66" y="101"/>
                    <a:pt x="68" y="100"/>
                  </a:cubicBezTo>
                  <a:cubicBezTo>
                    <a:pt x="72" y="107"/>
                    <a:pt x="80" y="112"/>
                    <a:pt x="90" y="112"/>
                  </a:cubicBezTo>
                  <a:cubicBezTo>
                    <a:pt x="103" y="112"/>
                    <a:pt x="114" y="104"/>
                    <a:pt x="114" y="94"/>
                  </a:cubicBezTo>
                  <a:cubicBezTo>
                    <a:pt x="114" y="92"/>
                    <a:pt x="114" y="91"/>
                    <a:pt x="113" y="89"/>
                  </a:cubicBezTo>
                  <a:cubicBezTo>
                    <a:pt x="116" y="90"/>
                    <a:pt x="120" y="91"/>
                    <a:pt x="124" y="91"/>
                  </a:cubicBezTo>
                  <a:cubicBezTo>
                    <a:pt x="124" y="91"/>
                    <a:pt x="125" y="91"/>
                    <a:pt x="125" y="91"/>
                  </a:cubicBezTo>
                  <a:cubicBezTo>
                    <a:pt x="128" y="97"/>
                    <a:pt x="135" y="101"/>
                    <a:pt x="144" y="101"/>
                  </a:cubicBezTo>
                  <a:cubicBezTo>
                    <a:pt x="156" y="101"/>
                    <a:pt x="165" y="94"/>
                    <a:pt x="165" y="85"/>
                  </a:cubicBezTo>
                  <a:cubicBezTo>
                    <a:pt x="165" y="84"/>
                    <a:pt x="165" y="84"/>
                    <a:pt x="165" y="83"/>
                  </a:cubicBezTo>
                  <a:cubicBezTo>
                    <a:pt x="166" y="83"/>
                    <a:pt x="167" y="83"/>
                    <a:pt x="168" y="83"/>
                  </a:cubicBezTo>
                  <a:cubicBezTo>
                    <a:pt x="176" y="83"/>
                    <a:pt x="182" y="78"/>
                    <a:pt x="182" y="72"/>
                  </a:cubicBezTo>
                  <a:cubicBezTo>
                    <a:pt x="183" y="72"/>
                    <a:pt x="184" y="72"/>
                    <a:pt x="186" y="72"/>
                  </a:cubicBezTo>
                  <a:cubicBezTo>
                    <a:pt x="197" y="72"/>
                    <a:pt x="206" y="65"/>
                    <a:pt x="206" y="56"/>
                  </a:cubicBezTo>
                  <a:cubicBezTo>
                    <a:pt x="206" y="56"/>
                    <a:pt x="206" y="56"/>
                    <a:pt x="206" y="56"/>
                  </a:cubicBezTo>
                  <a:cubicBezTo>
                    <a:pt x="206" y="56"/>
                    <a:pt x="206" y="56"/>
                    <a:pt x="206" y="56"/>
                  </a:cubicBezTo>
                  <a:cubicBezTo>
                    <a:pt x="206" y="47"/>
                    <a:pt x="197" y="40"/>
                    <a:pt x="186" y="40"/>
                  </a:cubicBezTo>
                  <a:cubicBezTo>
                    <a:pt x="184" y="40"/>
                    <a:pt x="183" y="40"/>
                    <a:pt x="182" y="40"/>
                  </a:cubicBezTo>
                  <a:cubicBezTo>
                    <a:pt x="182" y="34"/>
                    <a:pt x="176" y="29"/>
                    <a:pt x="168" y="29"/>
                  </a:cubicBezTo>
                  <a:cubicBezTo>
                    <a:pt x="167" y="29"/>
                    <a:pt x="166" y="29"/>
                    <a:pt x="165" y="29"/>
                  </a:cubicBezTo>
                  <a:cubicBezTo>
                    <a:pt x="165" y="28"/>
                    <a:pt x="165" y="27"/>
                    <a:pt x="165" y="27"/>
                  </a:cubicBezTo>
                  <a:cubicBezTo>
                    <a:pt x="165" y="18"/>
                    <a:pt x="156" y="11"/>
                    <a:pt x="144" y="11"/>
                  </a:cubicBezTo>
                  <a:cubicBezTo>
                    <a:pt x="142" y="11"/>
                    <a:pt x="140" y="11"/>
                    <a:pt x="138" y="11"/>
                  </a:cubicBezTo>
                  <a:cubicBezTo>
                    <a:pt x="134" y="5"/>
                    <a:pt x="126" y="0"/>
                    <a:pt x="116" y="0"/>
                  </a:cubicBezTo>
                </a:path>
              </a:pathLst>
            </a:custGeom>
            <a:solidFill>
              <a:srgbClr val="CEF0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4" name="Freeform 259"/>
            <p:cNvSpPr/>
            <p:nvPr userDrawn="1"/>
          </p:nvSpPr>
          <p:spPr bwMode="auto">
            <a:xfrm>
              <a:off x="10135558" y="0"/>
              <a:ext cx="2056442" cy="1503170"/>
            </a:xfrm>
            <a:custGeom>
              <a:avLst/>
              <a:gdLst>
                <a:gd name="T0" fmla="*/ 297 w 297"/>
                <a:gd name="T1" fmla="*/ 0 h 217"/>
                <a:gd name="T2" fmla="*/ 249 w 297"/>
                <a:gd name="T3" fmla="*/ 0 h 217"/>
                <a:gd name="T4" fmla="*/ 250 w 297"/>
                <a:gd name="T5" fmla="*/ 2 h 217"/>
                <a:gd name="T6" fmla="*/ 244 w 297"/>
                <a:gd name="T7" fmla="*/ 0 h 217"/>
                <a:gd name="T8" fmla="*/ 113 w 297"/>
                <a:gd name="T9" fmla="*/ 0 h 217"/>
                <a:gd name="T10" fmla="*/ 111 w 297"/>
                <a:gd name="T11" fmla="*/ 10 h 217"/>
                <a:gd name="T12" fmla="*/ 112 w 297"/>
                <a:gd name="T13" fmla="*/ 17 h 217"/>
                <a:gd name="T14" fmla="*/ 104 w 297"/>
                <a:gd name="T15" fmla="*/ 16 h 217"/>
                <a:gd name="T16" fmla="*/ 104 w 297"/>
                <a:gd name="T17" fmla="*/ 16 h 217"/>
                <a:gd name="T18" fmla="*/ 64 w 297"/>
                <a:gd name="T19" fmla="*/ 43 h 217"/>
                <a:gd name="T20" fmla="*/ 56 w 297"/>
                <a:gd name="T21" fmla="*/ 42 h 217"/>
                <a:gd name="T22" fmla="*/ 56 w 297"/>
                <a:gd name="T23" fmla="*/ 42 h 217"/>
                <a:gd name="T24" fmla="*/ 0 w 297"/>
                <a:gd name="T25" fmla="*/ 80 h 217"/>
                <a:gd name="T26" fmla="*/ 0 w 297"/>
                <a:gd name="T27" fmla="*/ 81 h 217"/>
                <a:gd name="T28" fmla="*/ 0 w 297"/>
                <a:gd name="T29" fmla="*/ 82 h 217"/>
                <a:gd name="T30" fmla="*/ 56 w 297"/>
                <a:gd name="T31" fmla="*/ 120 h 217"/>
                <a:gd name="T32" fmla="*/ 56 w 297"/>
                <a:gd name="T33" fmla="*/ 120 h 217"/>
                <a:gd name="T34" fmla="*/ 64 w 297"/>
                <a:gd name="T35" fmla="*/ 120 h 217"/>
                <a:gd name="T36" fmla="*/ 104 w 297"/>
                <a:gd name="T37" fmla="*/ 147 h 217"/>
                <a:gd name="T38" fmla="*/ 104 w 297"/>
                <a:gd name="T39" fmla="*/ 147 h 217"/>
                <a:gd name="T40" fmla="*/ 112 w 297"/>
                <a:gd name="T41" fmla="*/ 146 h 217"/>
                <a:gd name="T42" fmla="*/ 111 w 297"/>
                <a:gd name="T43" fmla="*/ 152 h 217"/>
                <a:gd name="T44" fmla="*/ 166 w 297"/>
                <a:gd name="T45" fmla="*/ 191 h 217"/>
                <a:gd name="T46" fmla="*/ 166 w 297"/>
                <a:gd name="T47" fmla="*/ 191 h 217"/>
                <a:gd name="T48" fmla="*/ 184 w 297"/>
                <a:gd name="T49" fmla="*/ 189 h 217"/>
                <a:gd name="T50" fmla="*/ 243 w 297"/>
                <a:gd name="T51" fmla="*/ 217 h 217"/>
                <a:gd name="T52" fmla="*/ 243 w 297"/>
                <a:gd name="T53" fmla="*/ 217 h 217"/>
                <a:gd name="T54" fmla="*/ 297 w 297"/>
                <a:gd name="T55" fmla="*/ 196 h 217"/>
                <a:gd name="T56" fmla="*/ 297 w 297"/>
                <a:gd name="T57"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7" h="217">
                  <a:moveTo>
                    <a:pt x="297" y="0"/>
                  </a:moveTo>
                  <a:cubicBezTo>
                    <a:pt x="249" y="0"/>
                    <a:pt x="249" y="0"/>
                    <a:pt x="249" y="0"/>
                  </a:cubicBezTo>
                  <a:cubicBezTo>
                    <a:pt x="249" y="1"/>
                    <a:pt x="249" y="1"/>
                    <a:pt x="250" y="2"/>
                  </a:cubicBezTo>
                  <a:cubicBezTo>
                    <a:pt x="248" y="1"/>
                    <a:pt x="246" y="1"/>
                    <a:pt x="244" y="0"/>
                  </a:cubicBezTo>
                  <a:cubicBezTo>
                    <a:pt x="113" y="0"/>
                    <a:pt x="113" y="0"/>
                    <a:pt x="113" y="0"/>
                  </a:cubicBezTo>
                  <a:cubicBezTo>
                    <a:pt x="112" y="3"/>
                    <a:pt x="111" y="7"/>
                    <a:pt x="111" y="10"/>
                  </a:cubicBezTo>
                  <a:cubicBezTo>
                    <a:pt x="111" y="13"/>
                    <a:pt x="112" y="15"/>
                    <a:pt x="112" y="17"/>
                  </a:cubicBezTo>
                  <a:cubicBezTo>
                    <a:pt x="109" y="16"/>
                    <a:pt x="107" y="16"/>
                    <a:pt x="104" y="16"/>
                  </a:cubicBezTo>
                  <a:cubicBezTo>
                    <a:pt x="104" y="16"/>
                    <a:pt x="104" y="16"/>
                    <a:pt x="104" y="16"/>
                  </a:cubicBezTo>
                  <a:cubicBezTo>
                    <a:pt x="82" y="16"/>
                    <a:pt x="65" y="28"/>
                    <a:pt x="64" y="43"/>
                  </a:cubicBezTo>
                  <a:cubicBezTo>
                    <a:pt x="62" y="42"/>
                    <a:pt x="59" y="42"/>
                    <a:pt x="56" y="42"/>
                  </a:cubicBezTo>
                  <a:cubicBezTo>
                    <a:pt x="56" y="42"/>
                    <a:pt x="56" y="42"/>
                    <a:pt x="56" y="42"/>
                  </a:cubicBezTo>
                  <a:cubicBezTo>
                    <a:pt x="25" y="42"/>
                    <a:pt x="0" y="59"/>
                    <a:pt x="0" y="80"/>
                  </a:cubicBezTo>
                  <a:cubicBezTo>
                    <a:pt x="0" y="81"/>
                    <a:pt x="0" y="81"/>
                    <a:pt x="0" y="81"/>
                  </a:cubicBezTo>
                  <a:cubicBezTo>
                    <a:pt x="0" y="82"/>
                    <a:pt x="0" y="82"/>
                    <a:pt x="0" y="82"/>
                  </a:cubicBezTo>
                  <a:cubicBezTo>
                    <a:pt x="0" y="103"/>
                    <a:pt x="25" y="120"/>
                    <a:pt x="56" y="120"/>
                  </a:cubicBezTo>
                  <a:cubicBezTo>
                    <a:pt x="56" y="120"/>
                    <a:pt x="56" y="120"/>
                    <a:pt x="56" y="120"/>
                  </a:cubicBezTo>
                  <a:cubicBezTo>
                    <a:pt x="59" y="120"/>
                    <a:pt x="61" y="120"/>
                    <a:pt x="64" y="120"/>
                  </a:cubicBezTo>
                  <a:cubicBezTo>
                    <a:pt x="65" y="135"/>
                    <a:pt x="82" y="147"/>
                    <a:pt x="104" y="147"/>
                  </a:cubicBezTo>
                  <a:cubicBezTo>
                    <a:pt x="104" y="147"/>
                    <a:pt x="104" y="147"/>
                    <a:pt x="104" y="147"/>
                  </a:cubicBezTo>
                  <a:cubicBezTo>
                    <a:pt x="107" y="147"/>
                    <a:pt x="109" y="146"/>
                    <a:pt x="112" y="146"/>
                  </a:cubicBezTo>
                  <a:cubicBezTo>
                    <a:pt x="111" y="148"/>
                    <a:pt x="111" y="150"/>
                    <a:pt x="111" y="152"/>
                  </a:cubicBezTo>
                  <a:cubicBezTo>
                    <a:pt x="111" y="173"/>
                    <a:pt x="136" y="191"/>
                    <a:pt x="166" y="191"/>
                  </a:cubicBezTo>
                  <a:cubicBezTo>
                    <a:pt x="166" y="191"/>
                    <a:pt x="166" y="191"/>
                    <a:pt x="166" y="191"/>
                  </a:cubicBezTo>
                  <a:cubicBezTo>
                    <a:pt x="173" y="191"/>
                    <a:pt x="179" y="190"/>
                    <a:pt x="184" y="189"/>
                  </a:cubicBezTo>
                  <a:cubicBezTo>
                    <a:pt x="193" y="205"/>
                    <a:pt x="216" y="216"/>
                    <a:pt x="243" y="217"/>
                  </a:cubicBezTo>
                  <a:cubicBezTo>
                    <a:pt x="243" y="217"/>
                    <a:pt x="243" y="217"/>
                    <a:pt x="243" y="217"/>
                  </a:cubicBezTo>
                  <a:cubicBezTo>
                    <a:pt x="266" y="217"/>
                    <a:pt x="286" y="208"/>
                    <a:pt x="297" y="196"/>
                  </a:cubicBezTo>
                  <a:cubicBezTo>
                    <a:pt x="297" y="0"/>
                    <a:pt x="297" y="0"/>
                    <a:pt x="297" y="0"/>
                  </a:cubicBezTo>
                </a:path>
              </a:pathLst>
            </a:custGeom>
            <a:solidFill>
              <a:srgbClr val="AAE4E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5" name="Freeform 260"/>
            <p:cNvSpPr/>
            <p:nvPr userDrawn="1"/>
          </p:nvSpPr>
          <p:spPr bwMode="auto">
            <a:xfrm>
              <a:off x="6289312" y="3435041"/>
              <a:ext cx="4026226" cy="2689706"/>
            </a:xfrm>
            <a:custGeom>
              <a:avLst/>
              <a:gdLst>
                <a:gd name="T0" fmla="*/ 581 w 581"/>
                <a:gd name="T1" fmla="*/ 362 h 388"/>
                <a:gd name="T2" fmla="*/ 556 w 581"/>
                <a:gd name="T3" fmla="*/ 388 h 388"/>
                <a:gd name="T4" fmla="*/ 26 w 581"/>
                <a:gd name="T5" fmla="*/ 388 h 388"/>
                <a:gd name="T6" fmla="*/ 0 w 581"/>
                <a:gd name="T7" fmla="*/ 362 h 388"/>
                <a:gd name="T8" fmla="*/ 0 w 581"/>
                <a:gd name="T9" fmla="*/ 25 h 388"/>
                <a:gd name="T10" fmla="*/ 26 w 581"/>
                <a:gd name="T11" fmla="*/ 0 h 388"/>
                <a:gd name="T12" fmla="*/ 556 w 581"/>
                <a:gd name="T13" fmla="*/ 0 h 388"/>
                <a:gd name="T14" fmla="*/ 581 w 581"/>
                <a:gd name="T15" fmla="*/ 25 h 388"/>
                <a:gd name="T16" fmla="*/ 581 w 581"/>
                <a:gd name="T17"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388">
                  <a:moveTo>
                    <a:pt x="581" y="362"/>
                  </a:moveTo>
                  <a:cubicBezTo>
                    <a:pt x="581" y="376"/>
                    <a:pt x="570" y="388"/>
                    <a:pt x="556" y="388"/>
                  </a:cubicBezTo>
                  <a:cubicBezTo>
                    <a:pt x="26" y="388"/>
                    <a:pt x="26" y="388"/>
                    <a:pt x="26" y="388"/>
                  </a:cubicBezTo>
                  <a:cubicBezTo>
                    <a:pt x="12" y="388"/>
                    <a:pt x="0" y="376"/>
                    <a:pt x="0" y="362"/>
                  </a:cubicBezTo>
                  <a:cubicBezTo>
                    <a:pt x="0" y="25"/>
                    <a:pt x="0" y="25"/>
                    <a:pt x="0" y="25"/>
                  </a:cubicBezTo>
                  <a:cubicBezTo>
                    <a:pt x="0" y="11"/>
                    <a:pt x="12" y="0"/>
                    <a:pt x="26" y="0"/>
                  </a:cubicBezTo>
                  <a:cubicBezTo>
                    <a:pt x="556" y="0"/>
                    <a:pt x="556" y="0"/>
                    <a:pt x="556" y="0"/>
                  </a:cubicBezTo>
                  <a:cubicBezTo>
                    <a:pt x="570" y="0"/>
                    <a:pt x="581" y="11"/>
                    <a:pt x="581" y="25"/>
                  </a:cubicBezTo>
                  <a:cubicBezTo>
                    <a:pt x="581" y="362"/>
                    <a:pt x="581" y="362"/>
                    <a:pt x="581" y="362"/>
                  </a:cubicBezTo>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6" name="Freeform 261"/>
            <p:cNvSpPr/>
            <p:nvPr userDrawn="1"/>
          </p:nvSpPr>
          <p:spPr bwMode="auto">
            <a:xfrm>
              <a:off x="6289312" y="4078302"/>
              <a:ext cx="4026226" cy="339963"/>
            </a:xfrm>
            <a:custGeom>
              <a:avLst/>
              <a:gdLst>
                <a:gd name="T0" fmla="*/ 0 w 581"/>
                <a:gd name="T1" fmla="*/ 2 h 49"/>
                <a:gd name="T2" fmla="*/ 0 w 581"/>
                <a:gd name="T3" fmla="*/ 48 h 49"/>
                <a:gd name="T4" fmla="*/ 7 w 581"/>
                <a:gd name="T5" fmla="*/ 49 h 49"/>
                <a:gd name="T6" fmla="*/ 575 w 581"/>
                <a:gd name="T7" fmla="*/ 49 h 49"/>
                <a:gd name="T8" fmla="*/ 581 w 581"/>
                <a:gd name="T9" fmla="*/ 48 h 49"/>
                <a:gd name="T10" fmla="*/ 581 w 581"/>
                <a:gd name="T11" fmla="*/ 2 h 49"/>
                <a:gd name="T12" fmla="*/ 575 w 581"/>
                <a:gd name="T13" fmla="*/ 0 h 49"/>
                <a:gd name="T14" fmla="*/ 7 w 581"/>
                <a:gd name="T15" fmla="*/ 0 h 49"/>
                <a:gd name="T16" fmla="*/ 0 w 581"/>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49">
                  <a:moveTo>
                    <a:pt x="0" y="2"/>
                  </a:moveTo>
                  <a:cubicBezTo>
                    <a:pt x="0" y="48"/>
                    <a:pt x="0" y="48"/>
                    <a:pt x="0" y="48"/>
                  </a:cubicBezTo>
                  <a:cubicBezTo>
                    <a:pt x="2" y="49"/>
                    <a:pt x="5" y="49"/>
                    <a:pt x="7" y="49"/>
                  </a:cubicBezTo>
                  <a:cubicBezTo>
                    <a:pt x="575" y="49"/>
                    <a:pt x="575" y="49"/>
                    <a:pt x="575" y="49"/>
                  </a:cubicBezTo>
                  <a:cubicBezTo>
                    <a:pt x="577" y="49"/>
                    <a:pt x="579" y="49"/>
                    <a:pt x="581" y="48"/>
                  </a:cubicBezTo>
                  <a:cubicBezTo>
                    <a:pt x="581" y="2"/>
                    <a:pt x="581" y="2"/>
                    <a:pt x="581" y="2"/>
                  </a:cubicBezTo>
                  <a:cubicBezTo>
                    <a:pt x="579" y="1"/>
                    <a:pt x="577" y="0"/>
                    <a:pt x="575" y="0"/>
                  </a:cubicBezTo>
                  <a:cubicBezTo>
                    <a:pt x="7" y="0"/>
                    <a:pt x="7" y="0"/>
                    <a:pt x="7" y="0"/>
                  </a:cubicBezTo>
                  <a:cubicBezTo>
                    <a:pt x="5" y="0"/>
                    <a:pt x="2" y="1"/>
                    <a:pt x="0" y="2"/>
                  </a:cubicBezTo>
                </a:path>
              </a:pathLst>
            </a:custGeom>
            <a:solidFill>
              <a:srgbClr val="BABAB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7" name="Freeform 262"/>
            <p:cNvSpPr/>
            <p:nvPr userDrawn="1"/>
          </p:nvSpPr>
          <p:spPr bwMode="auto">
            <a:xfrm>
              <a:off x="9615614" y="3178401"/>
              <a:ext cx="449952" cy="256640"/>
            </a:xfrm>
            <a:custGeom>
              <a:avLst/>
              <a:gdLst>
                <a:gd name="T0" fmla="*/ 65 w 65"/>
                <a:gd name="T1" fmla="*/ 37 h 37"/>
                <a:gd name="T2" fmla="*/ 65 w 65"/>
                <a:gd name="T3" fmla="*/ 22 h 37"/>
                <a:gd name="T4" fmla="*/ 44 w 65"/>
                <a:gd name="T5" fmla="*/ 0 h 37"/>
                <a:gd name="T6" fmla="*/ 21 w 65"/>
                <a:gd name="T7" fmla="*/ 0 h 37"/>
                <a:gd name="T8" fmla="*/ 0 w 65"/>
                <a:gd name="T9" fmla="*/ 22 h 37"/>
                <a:gd name="T10" fmla="*/ 0 w 65"/>
                <a:gd name="T11" fmla="*/ 37 h 37"/>
                <a:gd name="T12" fmla="*/ 65 w 65"/>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65" h="37">
                  <a:moveTo>
                    <a:pt x="65" y="37"/>
                  </a:moveTo>
                  <a:cubicBezTo>
                    <a:pt x="65" y="22"/>
                    <a:pt x="65" y="22"/>
                    <a:pt x="65" y="22"/>
                  </a:cubicBezTo>
                  <a:cubicBezTo>
                    <a:pt x="65" y="10"/>
                    <a:pt x="55" y="0"/>
                    <a:pt x="44" y="0"/>
                  </a:cubicBezTo>
                  <a:cubicBezTo>
                    <a:pt x="21" y="0"/>
                    <a:pt x="21" y="0"/>
                    <a:pt x="21" y="0"/>
                  </a:cubicBezTo>
                  <a:cubicBezTo>
                    <a:pt x="9" y="0"/>
                    <a:pt x="0" y="10"/>
                    <a:pt x="0" y="22"/>
                  </a:cubicBezTo>
                  <a:cubicBezTo>
                    <a:pt x="0" y="37"/>
                    <a:pt x="0" y="37"/>
                    <a:pt x="0" y="37"/>
                  </a:cubicBezTo>
                  <a:lnTo>
                    <a:pt x="65" y="37"/>
                  </a:lnTo>
                  <a:close/>
                </a:path>
              </a:pathLst>
            </a:custGeom>
            <a:solidFill>
              <a:srgbClr val="1A7D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8" name="Freeform 263"/>
            <p:cNvSpPr/>
            <p:nvPr userDrawn="1"/>
          </p:nvSpPr>
          <p:spPr bwMode="auto">
            <a:xfrm>
              <a:off x="6872581" y="3115076"/>
              <a:ext cx="1786471" cy="319965"/>
            </a:xfrm>
            <a:custGeom>
              <a:avLst/>
              <a:gdLst>
                <a:gd name="T0" fmla="*/ 258 w 258"/>
                <a:gd name="T1" fmla="*/ 46 h 46"/>
                <a:gd name="T2" fmla="*/ 240 w 258"/>
                <a:gd name="T3" fmla="*/ 13 h 46"/>
                <a:gd name="T4" fmla="*/ 211 w 258"/>
                <a:gd name="T5" fmla="*/ 0 h 46"/>
                <a:gd name="T6" fmla="*/ 46 w 258"/>
                <a:gd name="T7" fmla="*/ 0 h 46"/>
                <a:gd name="T8" fmla="*/ 18 w 258"/>
                <a:gd name="T9" fmla="*/ 13 h 46"/>
                <a:gd name="T10" fmla="*/ 0 w 258"/>
                <a:gd name="T11" fmla="*/ 46 h 46"/>
                <a:gd name="T12" fmla="*/ 258 w 25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258" h="46">
                  <a:moveTo>
                    <a:pt x="258" y="46"/>
                  </a:moveTo>
                  <a:cubicBezTo>
                    <a:pt x="240" y="13"/>
                    <a:pt x="240" y="13"/>
                    <a:pt x="240" y="13"/>
                  </a:cubicBezTo>
                  <a:cubicBezTo>
                    <a:pt x="236" y="6"/>
                    <a:pt x="223" y="0"/>
                    <a:pt x="211" y="0"/>
                  </a:cubicBezTo>
                  <a:cubicBezTo>
                    <a:pt x="46" y="0"/>
                    <a:pt x="46" y="0"/>
                    <a:pt x="46" y="0"/>
                  </a:cubicBezTo>
                  <a:cubicBezTo>
                    <a:pt x="34" y="0"/>
                    <a:pt x="22" y="6"/>
                    <a:pt x="18" y="13"/>
                  </a:cubicBezTo>
                  <a:cubicBezTo>
                    <a:pt x="0" y="46"/>
                    <a:pt x="0" y="46"/>
                    <a:pt x="0" y="46"/>
                  </a:cubicBezTo>
                  <a:lnTo>
                    <a:pt x="258" y="46"/>
                  </a:lnTo>
                  <a:close/>
                </a:path>
              </a:pathLst>
            </a:custGeom>
            <a:solidFill>
              <a:srgbClr val="F7F7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9" name="Freeform 264"/>
            <p:cNvSpPr/>
            <p:nvPr userDrawn="1"/>
          </p:nvSpPr>
          <p:spPr bwMode="auto">
            <a:xfrm>
              <a:off x="6289312" y="4314944"/>
              <a:ext cx="4026226" cy="1809803"/>
            </a:xfrm>
            <a:custGeom>
              <a:avLst/>
              <a:gdLst>
                <a:gd name="T0" fmla="*/ 0 w 581"/>
                <a:gd name="T1" fmla="*/ 0 h 261"/>
                <a:gd name="T2" fmla="*/ 0 w 581"/>
                <a:gd name="T3" fmla="*/ 235 h 261"/>
                <a:gd name="T4" fmla="*/ 26 w 581"/>
                <a:gd name="T5" fmla="*/ 261 h 261"/>
                <a:gd name="T6" fmla="*/ 556 w 581"/>
                <a:gd name="T7" fmla="*/ 261 h 261"/>
                <a:gd name="T8" fmla="*/ 581 w 581"/>
                <a:gd name="T9" fmla="*/ 235 h 261"/>
                <a:gd name="T10" fmla="*/ 581 w 581"/>
                <a:gd name="T11" fmla="*/ 0 h 261"/>
                <a:gd name="T12" fmla="*/ 0 w 581"/>
                <a:gd name="T13" fmla="*/ 0 h 261"/>
              </a:gdLst>
              <a:ahLst/>
              <a:cxnLst>
                <a:cxn ang="0">
                  <a:pos x="T0" y="T1"/>
                </a:cxn>
                <a:cxn ang="0">
                  <a:pos x="T2" y="T3"/>
                </a:cxn>
                <a:cxn ang="0">
                  <a:pos x="T4" y="T5"/>
                </a:cxn>
                <a:cxn ang="0">
                  <a:pos x="T6" y="T7"/>
                </a:cxn>
                <a:cxn ang="0">
                  <a:pos x="T8" y="T9"/>
                </a:cxn>
                <a:cxn ang="0">
                  <a:pos x="T10" y="T11"/>
                </a:cxn>
                <a:cxn ang="0">
                  <a:pos x="T12" y="T13"/>
                </a:cxn>
              </a:cxnLst>
              <a:rect l="0" t="0" r="r" b="b"/>
              <a:pathLst>
                <a:path w="581" h="261">
                  <a:moveTo>
                    <a:pt x="0" y="0"/>
                  </a:moveTo>
                  <a:cubicBezTo>
                    <a:pt x="0" y="235"/>
                    <a:pt x="0" y="235"/>
                    <a:pt x="0" y="235"/>
                  </a:cubicBezTo>
                  <a:cubicBezTo>
                    <a:pt x="0" y="249"/>
                    <a:pt x="12" y="261"/>
                    <a:pt x="26" y="261"/>
                  </a:cubicBezTo>
                  <a:cubicBezTo>
                    <a:pt x="556" y="261"/>
                    <a:pt x="556" y="261"/>
                    <a:pt x="556" y="261"/>
                  </a:cubicBezTo>
                  <a:cubicBezTo>
                    <a:pt x="570" y="261"/>
                    <a:pt x="581" y="249"/>
                    <a:pt x="581" y="235"/>
                  </a:cubicBezTo>
                  <a:cubicBezTo>
                    <a:pt x="581" y="0"/>
                    <a:pt x="581" y="0"/>
                    <a:pt x="581" y="0"/>
                  </a:cubicBezTo>
                  <a:cubicBezTo>
                    <a:pt x="0" y="0"/>
                    <a:pt x="0" y="0"/>
                    <a:pt x="0" y="0"/>
                  </a:cubicBezTo>
                </a:path>
              </a:pathLst>
            </a:custGeom>
            <a:solidFill>
              <a:srgbClr val="85D9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0" name="Rectangle 265"/>
            <p:cNvSpPr>
              <a:spLocks noChangeArrowheads="1"/>
            </p:cNvSpPr>
            <p:nvPr userDrawn="1"/>
          </p:nvSpPr>
          <p:spPr bwMode="auto">
            <a:xfrm>
              <a:off x="6289312"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1" name="Rectangle 266"/>
            <p:cNvSpPr>
              <a:spLocks noChangeArrowheads="1"/>
            </p:cNvSpPr>
            <p:nvPr userDrawn="1"/>
          </p:nvSpPr>
          <p:spPr bwMode="auto">
            <a:xfrm>
              <a:off x="6762594"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2" name="Rectangle 267"/>
            <p:cNvSpPr>
              <a:spLocks noChangeArrowheads="1"/>
            </p:cNvSpPr>
            <p:nvPr userDrawn="1"/>
          </p:nvSpPr>
          <p:spPr bwMode="auto">
            <a:xfrm>
              <a:off x="6762594"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3" name="Rectangle 268"/>
            <p:cNvSpPr>
              <a:spLocks noChangeArrowheads="1"/>
            </p:cNvSpPr>
            <p:nvPr userDrawn="1"/>
          </p:nvSpPr>
          <p:spPr bwMode="auto">
            <a:xfrm>
              <a:off x="7232541"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4" name="Rectangle 269"/>
            <p:cNvSpPr>
              <a:spLocks noChangeArrowheads="1"/>
            </p:cNvSpPr>
            <p:nvPr userDrawn="1"/>
          </p:nvSpPr>
          <p:spPr bwMode="auto">
            <a:xfrm>
              <a:off x="7232541"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5" name="Rectangle 270"/>
            <p:cNvSpPr>
              <a:spLocks noChangeArrowheads="1"/>
            </p:cNvSpPr>
            <p:nvPr userDrawn="1"/>
          </p:nvSpPr>
          <p:spPr bwMode="auto">
            <a:xfrm>
              <a:off x="7702491"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6" name="Rectangle 271"/>
            <p:cNvSpPr>
              <a:spLocks noChangeArrowheads="1"/>
            </p:cNvSpPr>
            <p:nvPr userDrawn="1"/>
          </p:nvSpPr>
          <p:spPr bwMode="auto">
            <a:xfrm>
              <a:off x="7702491"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7" name="Rectangle 272"/>
            <p:cNvSpPr>
              <a:spLocks noChangeArrowheads="1"/>
            </p:cNvSpPr>
            <p:nvPr userDrawn="1"/>
          </p:nvSpPr>
          <p:spPr bwMode="auto">
            <a:xfrm>
              <a:off x="8175772"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8" name="Rectangle 273"/>
            <p:cNvSpPr>
              <a:spLocks noChangeArrowheads="1"/>
            </p:cNvSpPr>
            <p:nvPr userDrawn="1"/>
          </p:nvSpPr>
          <p:spPr bwMode="auto">
            <a:xfrm>
              <a:off x="8175772"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79" name="Rectangle 274"/>
            <p:cNvSpPr>
              <a:spLocks noChangeArrowheads="1"/>
            </p:cNvSpPr>
            <p:nvPr userDrawn="1"/>
          </p:nvSpPr>
          <p:spPr bwMode="auto">
            <a:xfrm>
              <a:off x="8645720"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4" name="Rectangle 275"/>
            <p:cNvSpPr>
              <a:spLocks noChangeArrowheads="1"/>
            </p:cNvSpPr>
            <p:nvPr userDrawn="1"/>
          </p:nvSpPr>
          <p:spPr bwMode="auto">
            <a:xfrm>
              <a:off x="8645720"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5" name="Rectangle 276"/>
            <p:cNvSpPr>
              <a:spLocks noChangeArrowheads="1"/>
            </p:cNvSpPr>
            <p:nvPr userDrawn="1"/>
          </p:nvSpPr>
          <p:spPr bwMode="auto">
            <a:xfrm>
              <a:off x="9115669"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6" name="Rectangle 277"/>
            <p:cNvSpPr>
              <a:spLocks noChangeArrowheads="1"/>
            </p:cNvSpPr>
            <p:nvPr userDrawn="1"/>
          </p:nvSpPr>
          <p:spPr bwMode="auto">
            <a:xfrm>
              <a:off x="9115669" y="4301612"/>
              <a:ext cx="263306" cy="1739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7" name="Rectangle 278"/>
            <p:cNvSpPr>
              <a:spLocks noChangeArrowheads="1"/>
            </p:cNvSpPr>
            <p:nvPr userDrawn="1"/>
          </p:nvSpPr>
          <p:spPr bwMode="auto">
            <a:xfrm>
              <a:off x="9582285" y="4301612"/>
              <a:ext cx="269971"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8" name="Rectangle 279"/>
            <p:cNvSpPr>
              <a:spLocks noChangeArrowheads="1"/>
            </p:cNvSpPr>
            <p:nvPr userDrawn="1"/>
          </p:nvSpPr>
          <p:spPr bwMode="auto">
            <a:xfrm>
              <a:off x="10052232" y="4301612"/>
              <a:ext cx="263306" cy="1739809"/>
            </a:xfrm>
            <a:prstGeom prst="rect">
              <a:avLst/>
            </a:prstGeom>
            <a:solidFill>
              <a:srgbClr val="5FBA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45" name="Freeform 280"/>
            <p:cNvSpPr/>
            <p:nvPr userDrawn="1"/>
          </p:nvSpPr>
          <p:spPr bwMode="auto">
            <a:xfrm>
              <a:off x="6289312" y="5798114"/>
              <a:ext cx="4026226" cy="326631"/>
            </a:xfrm>
            <a:custGeom>
              <a:avLst/>
              <a:gdLst>
                <a:gd name="T0" fmla="*/ 581 w 581"/>
                <a:gd name="T1" fmla="*/ 2 h 47"/>
                <a:gd name="T2" fmla="*/ 575 w 581"/>
                <a:gd name="T3" fmla="*/ 0 h 47"/>
                <a:gd name="T4" fmla="*/ 7 w 581"/>
                <a:gd name="T5" fmla="*/ 0 h 47"/>
                <a:gd name="T6" fmla="*/ 0 w 581"/>
                <a:gd name="T7" fmla="*/ 2 h 47"/>
                <a:gd name="T8" fmla="*/ 0 w 581"/>
                <a:gd name="T9" fmla="*/ 21 h 47"/>
                <a:gd name="T10" fmla="*/ 26 w 581"/>
                <a:gd name="T11" fmla="*/ 47 h 47"/>
                <a:gd name="T12" fmla="*/ 556 w 581"/>
                <a:gd name="T13" fmla="*/ 47 h 47"/>
                <a:gd name="T14" fmla="*/ 581 w 581"/>
                <a:gd name="T15" fmla="*/ 21 h 47"/>
                <a:gd name="T16" fmla="*/ 581 w 581"/>
                <a:gd name="T1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47">
                  <a:moveTo>
                    <a:pt x="581" y="2"/>
                  </a:moveTo>
                  <a:cubicBezTo>
                    <a:pt x="579" y="1"/>
                    <a:pt x="577" y="0"/>
                    <a:pt x="575" y="0"/>
                  </a:cubicBezTo>
                  <a:cubicBezTo>
                    <a:pt x="7" y="0"/>
                    <a:pt x="7" y="0"/>
                    <a:pt x="7" y="0"/>
                  </a:cubicBezTo>
                  <a:cubicBezTo>
                    <a:pt x="5" y="0"/>
                    <a:pt x="2" y="1"/>
                    <a:pt x="0" y="2"/>
                  </a:cubicBezTo>
                  <a:cubicBezTo>
                    <a:pt x="0" y="21"/>
                    <a:pt x="0" y="21"/>
                    <a:pt x="0" y="21"/>
                  </a:cubicBezTo>
                  <a:cubicBezTo>
                    <a:pt x="0" y="35"/>
                    <a:pt x="12" y="47"/>
                    <a:pt x="26" y="47"/>
                  </a:cubicBezTo>
                  <a:cubicBezTo>
                    <a:pt x="556" y="47"/>
                    <a:pt x="556" y="47"/>
                    <a:pt x="556" y="47"/>
                  </a:cubicBezTo>
                  <a:cubicBezTo>
                    <a:pt x="570" y="47"/>
                    <a:pt x="581" y="35"/>
                    <a:pt x="581" y="21"/>
                  </a:cubicBezTo>
                  <a:cubicBezTo>
                    <a:pt x="581" y="2"/>
                    <a:pt x="581" y="2"/>
                    <a:pt x="581" y="2"/>
                  </a:cubicBezTo>
                </a:path>
              </a:pathLst>
            </a:custGeom>
            <a:solidFill>
              <a:srgbClr val="1A7D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2" name="Freeform 281"/>
            <p:cNvSpPr/>
            <p:nvPr userDrawn="1"/>
          </p:nvSpPr>
          <p:spPr bwMode="auto">
            <a:xfrm>
              <a:off x="6289312" y="4314944"/>
              <a:ext cx="4026226" cy="206644"/>
            </a:xfrm>
            <a:custGeom>
              <a:avLst/>
              <a:gdLst>
                <a:gd name="T0" fmla="*/ 0 w 581"/>
                <a:gd name="T1" fmla="*/ 29 h 30"/>
                <a:gd name="T2" fmla="*/ 7 w 581"/>
                <a:gd name="T3" fmla="*/ 30 h 30"/>
                <a:gd name="T4" fmla="*/ 575 w 581"/>
                <a:gd name="T5" fmla="*/ 30 h 30"/>
                <a:gd name="T6" fmla="*/ 581 w 581"/>
                <a:gd name="T7" fmla="*/ 29 h 30"/>
                <a:gd name="T8" fmla="*/ 581 w 581"/>
                <a:gd name="T9" fmla="*/ 0 h 30"/>
                <a:gd name="T10" fmla="*/ 0 w 581"/>
                <a:gd name="T11" fmla="*/ 0 h 30"/>
                <a:gd name="T12" fmla="*/ 0 w 581"/>
                <a:gd name="T13" fmla="*/ 29 h 30"/>
              </a:gdLst>
              <a:ahLst/>
              <a:cxnLst>
                <a:cxn ang="0">
                  <a:pos x="T0" y="T1"/>
                </a:cxn>
                <a:cxn ang="0">
                  <a:pos x="T2" y="T3"/>
                </a:cxn>
                <a:cxn ang="0">
                  <a:pos x="T4" y="T5"/>
                </a:cxn>
                <a:cxn ang="0">
                  <a:pos x="T6" y="T7"/>
                </a:cxn>
                <a:cxn ang="0">
                  <a:pos x="T8" y="T9"/>
                </a:cxn>
                <a:cxn ang="0">
                  <a:pos x="T10" y="T11"/>
                </a:cxn>
                <a:cxn ang="0">
                  <a:pos x="T12" y="T13"/>
                </a:cxn>
              </a:cxnLst>
              <a:rect l="0" t="0" r="r" b="b"/>
              <a:pathLst>
                <a:path w="581" h="30">
                  <a:moveTo>
                    <a:pt x="0" y="29"/>
                  </a:moveTo>
                  <a:cubicBezTo>
                    <a:pt x="2" y="29"/>
                    <a:pt x="5" y="30"/>
                    <a:pt x="7" y="30"/>
                  </a:cubicBezTo>
                  <a:cubicBezTo>
                    <a:pt x="575" y="30"/>
                    <a:pt x="575" y="30"/>
                    <a:pt x="575" y="30"/>
                  </a:cubicBezTo>
                  <a:cubicBezTo>
                    <a:pt x="577" y="30"/>
                    <a:pt x="579" y="29"/>
                    <a:pt x="581" y="29"/>
                  </a:cubicBezTo>
                  <a:cubicBezTo>
                    <a:pt x="581" y="0"/>
                    <a:pt x="581" y="0"/>
                    <a:pt x="581" y="0"/>
                  </a:cubicBezTo>
                  <a:cubicBezTo>
                    <a:pt x="0" y="0"/>
                    <a:pt x="0" y="0"/>
                    <a:pt x="0" y="0"/>
                  </a:cubicBezTo>
                  <a:cubicBezTo>
                    <a:pt x="0" y="29"/>
                    <a:pt x="0" y="29"/>
                    <a:pt x="0" y="29"/>
                  </a:cubicBezTo>
                </a:path>
              </a:pathLst>
            </a:custGeom>
            <a:solidFill>
              <a:srgbClr val="399E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3" name="Freeform 282"/>
            <p:cNvSpPr/>
            <p:nvPr userDrawn="1"/>
          </p:nvSpPr>
          <p:spPr bwMode="auto">
            <a:xfrm>
              <a:off x="6192655" y="4128298"/>
              <a:ext cx="4226204" cy="339963"/>
            </a:xfrm>
            <a:custGeom>
              <a:avLst/>
              <a:gdLst>
                <a:gd name="T0" fmla="*/ 610 w 610"/>
                <a:gd name="T1" fmla="*/ 28 h 49"/>
                <a:gd name="T2" fmla="*/ 589 w 610"/>
                <a:gd name="T3" fmla="*/ 49 h 49"/>
                <a:gd name="T4" fmla="*/ 21 w 610"/>
                <a:gd name="T5" fmla="*/ 49 h 49"/>
                <a:gd name="T6" fmla="*/ 0 w 610"/>
                <a:gd name="T7" fmla="*/ 28 h 49"/>
                <a:gd name="T8" fmla="*/ 0 w 610"/>
                <a:gd name="T9" fmla="*/ 21 h 49"/>
                <a:gd name="T10" fmla="*/ 21 w 610"/>
                <a:gd name="T11" fmla="*/ 0 h 49"/>
                <a:gd name="T12" fmla="*/ 589 w 610"/>
                <a:gd name="T13" fmla="*/ 0 h 49"/>
                <a:gd name="T14" fmla="*/ 610 w 610"/>
                <a:gd name="T15" fmla="*/ 21 h 49"/>
                <a:gd name="T16" fmla="*/ 610 w 610"/>
                <a:gd name="T17" fmla="*/ 2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0" h="49">
                  <a:moveTo>
                    <a:pt x="610" y="28"/>
                  </a:moveTo>
                  <a:cubicBezTo>
                    <a:pt x="610" y="40"/>
                    <a:pt x="600" y="49"/>
                    <a:pt x="589" y="49"/>
                  </a:cubicBezTo>
                  <a:cubicBezTo>
                    <a:pt x="21" y="49"/>
                    <a:pt x="21" y="49"/>
                    <a:pt x="21" y="49"/>
                  </a:cubicBezTo>
                  <a:cubicBezTo>
                    <a:pt x="9" y="49"/>
                    <a:pt x="0" y="40"/>
                    <a:pt x="0" y="28"/>
                  </a:cubicBezTo>
                  <a:cubicBezTo>
                    <a:pt x="0" y="21"/>
                    <a:pt x="0" y="21"/>
                    <a:pt x="0" y="21"/>
                  </a:cubicBezTo>
                  <a:cubicBezTo>
                    <a:pt x="0" y="10"/>
                    <a:pt x="9" y="0"/>
                    <a:pt x="21" y="0"/>
                  </a:cubicBezTo>
                  <a:cubicBezTo>
                    <a:pt x="589" y="0"/>
                    <a:pt x="589" y="0"/>
                    <a:pt x="589" y="0"/>
                  </a:cubicBezTo>
                  <a:cubicBezTo>
                    <a:pt x="600" y="0"/>
                    <a:pt x="610" y="10"/>
                    <a:pt x="610" y="21"/>
                  </a:cubicBezTo>
                  <a:cubicBezTo>
                    <a:pt x="610" y="28"/>
                    <a:pt x="610" y="28"/>
                    <a:pt x="610" y="28"/>
                  </a:cubicBezTo>
                </a:path>
              </a:pathLst>
            </a:custGeom>
            <a:solidFill>
              <a:srgbClr val="399E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4" name="Freeform 283"/>
            <p:cNvSpPr/>
            <p:nvPr userDrawn="1"/>
          </p:nvSpPr>
          <p:spPr bwMode="auto">
            <a:xfrm>
              <a:off x="6192655" y="4231619"/>
              <a:ext cx="4226204" cy="236642"/>
            </a:xfrm>
            <a:custGeom>
              <a:avLst/>
              <a:gdLst>
                <a:gd name="T0" fmla="*/ 589 w 610"/>
                <a:gd name="T1" fmla="*/ 15 h 34"/>
                <a:gd name="T2" fmla="*/ 21 w 610"/>
                <a:gd name="T3" fmla="*/ 15 h 34"/>
                <a:gd name="T4" fmla="*/ 1 w 610"/>
                <a:gd name="T5" fmla="*/ 0 h 34"/>
                <a:gd name="T6" fmla="*/ 0 w 610"/>
                <a:gd name="T7" fmla="*/ 6 h 34"/>
                <a:gd name="T8" fmla="*/ 0 w 610"/>
                <a:gd name="T9" fmla="*/ 13 h 34"/>
                <a:gd name="T10" fmla="*/ 21 w 610"/>
                <a:gd name="T11" fmla="*/ 34 h 34"/>
                <a:gd name="T12" fmla="*/ 589 w 610"/>
                <a:gd name="T13" fmla="*/ 34 h 34"/>
                <a:gd name="T14" fmla="*/ 610 w 610"/>
                <a:gd name="T15" fmla="*/ 13 h 34"/>
                <a:gd name="T16" fmla="*/ 610 w 610"/>
                <a:gd name="T17" fmla="*/ 6 h 34"/>
                <a:gd name="T18" fmla="*/ 609 w 610"/>
                <a:gd name="T19" fmla="*/ 0 h 34"/>
                <a:gd name="T20" fmla="*/ 589 w 610"/>
                <a:gd name="T21"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0" h="34">
                  <a:moveTo>
                    <a:pt x="589" y="15"/>
                  </a:moveTo>
                  <a:cubicBezTo>
                    <a:pt x="21" y="15"/>
                    <a:pt x="21" y="15"/>
                    <a:pt x="21" y="15"/>
                  </a:cubicBezTo>
                  <a:cubicBezTo>
                    <a:pt x="12" y="15"/>
                    <a:pt x="3" y="9"/>
                    <a:pt x="1" y="0"/>
                  </a:cubicBezTo>
                  <a:cubicBezTo>
                    <a:pt x="0" y="2"/>
                    <a:pt x="0" y="4"/>
                    <a:pt x="0" y="6"/>
                  </a:cubicBezTo>
                  <a:cubicBezTo>
                    <a:pt x="0" y="13"/>
                    <a:pt x="0" y="13"/>
                    <a:pt x="0" y="13"/>
                  </a:cubicBezTo>
                  <a:cubicBezTo>
                    <a:pt x="0" y="25"/>
                    <a:pt x="9" y="34"/>
                    <a:pt x="21" y="34"/>
                  </a:cubicBezTo>
                  <a:cubicBezTo>
                    <a:pt x="589" y="34"/>
                    <a:pt x="589" y="34"/>
                    <a:pt x="589" y="34"/>
                  </a:cubicBezTo>
                  <a:cubicBezTo>
                    <a:pt x="600" y="34"/>
                    <a:pt x="610" y="25"/>
                    <a:pt x="610" y="13"/>
                  </a:cubicBezTo>
                  <a:cubicBezTo>
                    <a:pt x="610" y="6"/>
                    <a:pt x="610" y="6"/>
                    <a:pt x="610" y="6"/>
                  </a:cubicBezTo>
                  <a:cubicBezTo>
                    <a:pt x="610" y="4"/>
                    <a:pt x="609" y="2"/>
                    <a:pt x="609" y="0"/>
                  </a:cubicBezTo>
                  <a:cubicBezTo>
                    <a:pt x="606" y="9"/>
                    <a:pt x="598" y="15"/>
                    <a:pt x="589" y="15"/>
                  </a:cubicBezTo>
                </a:path>
              </a:pathLst>
            </a:custGeom>
            <a:solidFill>
              <a:srgbClr val="1A7D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5" name="Freeform 284"/>
            <p:cNvSpPr/>
            <p:nvPr userDrawn="1"/>
          </p:nvSpPr>
          <p:spPr bwMode="auto">
            <a:xfrm>
              <a:off x="6192655" y="5868107"/>
              <a:ext cx="4226204" cy="339963"/>
            </a:xfrm>
            <a:custGeom>
              <a:avLst/>
              <a:gdLst>
                <a:gd name="T0" fmla="*/ 610 w 610"/>
                <a:gd name="T1" fmla="*/ 28 h 49"/>
                <a:gd name="T2" fmla="*/ 589 w 610"/>
                <a:gd name="T3" fmla="*/ 49 h 49"/>
                <a:gd name="T4" fmla="*/ 21 w 610"/>
                <a:gd name="T5" fmla="*/ 49 h 49"/>
                <a:gd name="T6" fmla="*/ 0 w 610"/>
                <a:gd name="T7" fmla="*/ 28 h 49"/>
                <a:gd name="T8" fmla="*/ 0 w 610"/>
                <a:gd name="T9" fmla="*/ 21 h 49"/>
                <a:gd name="T10" fmla="*/ 21 w 610"/>
                <a:gd name="T11" fmla="*/ 0 h 49"/>
                <a:gd name="T12" fmla="*/ 589 w 610"/>
                <a:gd name="T13" fmla="*/ 0 h 49"/>
                <a:gd name="T14" fmla="*/ 610 w 610"/>
                <a:gd name="T15" fmla="*/ 21 h 49"/>
                <a:gd name="T16" fmla="*/ 610 w 610"/>
                <a:gd name="T17" fmla="*/ 2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0" h="49">
                  <a:moveTo>
                    <a:pt x="610" y="28"/>
                  </a:moveTo>
                  <a:cubicBezTo>
                    <a:pt x="610" y="40"/>
                    <a:pt x="600" y="49"/>
                    <a:pt x="589" y="49"/>
                  </a:cubicBezTo>
                  <a:cubicBezTo>
                    <a:pt x="21" y="49"/>
                    <a:pt x="21" y="49"/>
                    <a:pt x="21" y="49"/>
                  </a:cubicBezTo>
                  <a:cubicBezTo>
                    <a:pt x="9" y="49"/>
                    <a:pt x="0" y="40"/>
                    <a:pt x="0" y="28"/>
                  </a:cubicBezTo>
                  <a:cubicBezTo>
                    <a:pt x="0" y="21"/>
                    <a:pt x="0" y="21"/>
                    <a:pt x="0" y="21"/>
                  </a:cubicBezTo>
                  <a:cubicBezTo>
                    <a:pt x="0" y="10"/>
                    <a:pt x="9" y="0"/>
                    <a:pt x="21" y="0"/>
                  </a:cubicBezTo>
                  <a:cubicBezTo>
                    <a:pt x="589" y="0"/>
                    <a:pt x="589" y="0"/>
                    <a:pt x="589" y="0"/>
                  </a:cubicBezTo>
                  <a:cubicBezTo>
                    <a:pt x="600" y="0"/>
                    <a:pt x="610" y="10"/>
                    <a:pt x="610" y="21"/>
                  </a:cubicBezTo>
                  <a:cubicBezTo>
                    <a:pt x="610" y="28"/>
                    <a:pt x="610" y="28"/>
                    <a:pt x="610" y="28"/>
                  </a:cubicBezTo>
                </a:path>
              </a:pathLst>
            </a:custGeom>
            <a:solidFill>
              <a:srgbClr val="399E9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6" name="Freeform 285"/>
            <p:cNvSpPr/>
            <p:nvPr userDrawn="1"/>
          </p:nvSpPr>
          <p:spPr bwMode="auto">
            <a:xfrm>
              <a:off x="6192655" y="5958096"/>
              <a:ext cx="4226204" cy="249974"/>
            </a:xfrm>
            <a:custGeom>
              <a:avLst/>
              <a:gdLst>
                <a:gd name="T0" fmla="*/ 589 w 610"/>
                <a:gd name="T1" fmla="*/ 14 h 36"/>
                <a:gd name="T2" fmla="*/ 21 w 610"/>
                <a:gd name="T3" fmla="*/ 14 h 36"/>
                <a:gd name="T4" fmla="*/ 1 w 610"/>
                <a:gd name="T5" fmla="*/ 0 h 36"/>
                <a:gd name="T6" fmla="*/ 0 w 610"/>
                <a:gd name="T7" fmla="*/ 8 h 36"/>
                <a:gd name="T8" fmla="*/ 0 w 610"/>
                <a:gd name="T9" fmla="*/ 15 h 36"/>
                <a:gd name="T10" fmla="*/ 21 w 610"/>
                <a:gd name="T11" fmla="*/ 36 h 36"/>
                <a:gd name="T12" fmla="*/ 589 w 610"/>
                <a:gd name="T13" fmla="*/ 36 h 36"/>
                <a:gd name="T14" fmla="*/ 610 w 610"/>
                <a:gd name="T15" fmla="*/ 15 h 36"/>
                <a:gd name="T16" fmla="*/ 610 w 610"/>
                <a:gd name="T17" fmla="*/ 8 h 36"/>
                <a:gd name="T18" fmla="*/ 608 w 610"/>
                <a:gd name="T19" fmla="*/ 0 h 36"/>
                <a:gd name="T20" fmla="*/ 589 w 610"/>
                <a:gd name="T21" fmla="*/ 1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0" h="36">
                  <a:moveTo>
                    <a:pt x="589" y="14"/>
                  </a:moveTo>
                  <a:cubicBezTo>
                    <a:pt x="21" y="14"/>
                    <a:pt x="21" y="14"/>
                    <a:pt x="21" y="14"/>
                  </a:cubicBezTo>
                  <a:cubicBezTo>
                    <a:pt x="12" y="14"/>
                    <a:pt x="5" y="8"/>
                    <a:pt x="1" y="0"/>
                  </a:cubicBezTo>
                  <a:cubicBezTo>
                    <a:pt x="0" y="3"/>
                    <a:pt x="0" y="6"/>
                    <a:pt x="0" y="8"/>
                  </a:cubicBezTo>
                  <a:cubicBezTo>
                    <a:pt x="0" y="15"/>
                    <a:pt x="0" y="15"/>
                    <a:pt x="0" y="15"/>
                  </a:cubicBezTo>
                  <a:cubicBezTo>
                    <a:pt x="0" y="27"/>
                    <a:pt x="9" y="36"/>
                    <a:pt x="21" y="36"/>
                  </a:cubicBezTo>
                  <a:cubicBezTo>
                    <a:pt x="589" y="36"/>
                    <a:pt x="589" y="36"/>
                    <a:pt x="589" y="36"/>
                  </a:cubicBezTo>
                  <a:cubicBezTo>
                    <a:pt x="600" y="36"/>
                    <a:pt x="610" y="27"/>
                    <a:pt x="610" y="15"/>
                  </a:cubicBezTo>
                  <a:cubicBezTo>
                    <a:pt x="610" y="8"/>
                    <a:pt x="610" y="8"/>
                    <a:pt x="610" y="8"/>
                  </a:cubicBezTo>
                  <a:cubicBezTo>
                    <a:pt x="610" y="6"/>
                    <a:pt x="609" y="3"/>
                    <a:pt x="608" y="0"/>
                  </a:cubicBezTo>
                  <a:cubicBezTo>
                    <a:pt x="605" y="8"/>
                    <a:pt x="598" y="14"/>
                    <a:pt x="589" y="14"/>
                  </a:cubicBezTo>
                  <a:close/>
                </a:path>
              </a:pathLst>
            </a:custGeom>
            <a:solidFill>
              <a:srgbClr val="1A7D7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7" name="Rectangle 286"/>
            <p:cNvSpPr>
              <a:spLocks noChangeArrowheads="1"/>
            </p:cNvSpPr>
            <p:nvPr userDrawn="1"/>
          </p:nvSpPr>
          <p:spPr bwMode="auto">
            <a:xfrm>
              <a:off x="7059227" y="3808333"/>
              <a:ext cx="1413179" cy="26997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798" name="Freeform 287"/>
            <p:cNvSpPr/>
            <p:nvPr userDrawn="1"/>
          </p:nvSpPr>
          <p:spPr bwMode="auto">
            <a:xfrm>
              <a:off x="7009233" y="4078302"/>
              <a:ext cx="1513168" cy="49996"/>
            </a:xfrm>
            <a:custGeom>
              <a:avLst/>
              <a:gdLst>
                <a:gd name="T0" fmla="*/ 211 w 218"/>
                <a:gd name="T1" fmla="*/ 0 h 7"/>
                <a:gd name="T2" fmla="*/ 7 w 218"/>
                <a:gd name="T3" fmla="*/ 0 h 7"/>
                <a:gd name="T4" fmla="*/ 0 w 218"/>
                <a:gd name="T5" fmla="*/ 7 h 7"/>
                <a:gd name="T6" fmla="*/ 218 w 218"/>
                <a:gd name="T7" fmla="*/ 7 h 7"/>
                <a:gd name="T8" fmla="*/ 211 w 218"/>
                <a:gd name="T9" fmla="*/ 0 h 7"/>
              </a:gdLst>
              <a:ahLst/>
              <a:cxnLst>
                <a:cxn ang="0">
                  <a:pos x="T0" y="T1"/>
                </a:cxn>
                <a:cxn ang="0">
                  <a:pos x="T2" y="T3"/>
                </a:cxn>
                <a:cxn ang="0">
                  <a:pos x="T4" y="T5"/>
                </a:cxn>
                <a:cxn ang="0">
                  <a:pos x="T6" y="T7"/>
                </a:cxn>
                <a:cxn ang="0">
                  <a:pos x="T8" y="T9"/>
                </a:cxn>
              </a:cxnLst>
              <a:rect l="0" t="0" r="r" b="b"/>
              <a:pathLst>
                <a:path w="218" h="7">
                  <a:moveTo>
                    <a:pt x="211" y="0"/>
                  </a:moveTo>
                  <a:cubicBezTo>
                    <a:pt x="7" y="0"/>
                    <a:pt x="7" y="0"/>
                    <a:pt x="7" y="0"/>
                  </a:cubicBezTo>
                  <a:cubicBezTo>
                    <a:pt x="5" y="3"/>
                    <a:pt x="2" y="5"/>
                    <a:pt x="0" y="7"/>
                  </a:cubicBezTo>
                  <a:cubicBezTo>
                    <a:pt x="218" y="7"/>
                    <a:pt x="218" y="7"/>
                    <a:pt x="218" y="7"/>
                  </a:cubicBezTo>
                  <a:cubicBezTo>
                    <a:pt x="215" y="5"/>
                    <a:pt x="213" y="3"/>
                    <a:pt x="211" y="0"/>
                  </a:cubicBezTo>
                </a:path>
              </a:pathLst>
            </a:custGeom>
            <a:solidFill>
              <a:srgbClr val="9E9E9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9" name="Freeform 288"/>
            <p:cNvSpPr/>
            <p:nvPr userDrawn="1"/>
          </p:nvSpPr>
          <p:spPr bwMode="auto">
            <a:xfrm>
              <a:off x="6859249" y="4128298"/>
              <a:ext cx="1813135" cy="206644"/>
            </a:xfrm>
            <a:custGeom>
              <a:avLst/>
              <a:gdLst>
                <a:gd name="T0" fmla="*/ 240 w 262"/>
                <a:gd name="T1" fmla="*/ 0 h 30"/>
                <a:gd name="T2" fmla="*/ 22 w 262"/>
                <a:gd name="T3" fmla="*/ 0 h 30"/>
                <a:gd name="T4" fmla="*/ 0 w 262"/>
                <a:gd name="T5" fmla="*/ 30 h 30"/>
                <a:gd name="T6" fmla="*/ 262 w 262"/>
                <a:gd name="T7" fmla="*/ 30 h 30"/>
                <a:gd name="T8" fmla="*/ 240 w 262"/>
                <a:gd name="T9" fmla="*/ 0 h 30"/>
              </a:gdLst>
              <a:ahLst/>
              <a:cxnLst>
                <a:cxn ang="0">
                  <a:pos x="T0" y="T1"/>
                </a:cxn>
                <a:cxn ang="0">
                  <a:pos x="T2" y="T3"/>
                </a:cxn>
                <a:cxn ang="0">
                  <a:pos x="T4" y="T5"/>
                </a:cxn>
                <a:cxn ang="0">
                  <a:pos x="T6" y="T7"/>
                </a:cxn>
                <a:cxn ang="0">
                  <a:pos x="T8" y="T9"/>
                </a:cxn>
              </a:cxnLst>
              <a:rect l="0" t="0" r="r" b="b"/>
              <a:pathLst>
                <a:path w="262" h="30">
                  <a:moveTo>
                    <a:pt x="240" y="0"/>
                  </a:moveTo>
                  <a:cubicBezTo>
                    <a:pt x="22" y="0"/>
                    <a:pt x="22" y="0"/>
                    <a:pt x="22" y="0"/>
                  </a:cubicBezTo>
                  <a:cubicBezTo>
                    <a:pt x="13" y="9"/>
                    <a:pt x="6" y="19"/>
                    <a:pt x="0" y="30"/>
                  </a:cubicBezTo>
                  <a:cubicBezTo>
                    <a:pt x="262" y="30"/>
                    <a:pt x="262" y="30"/>
                    <a:pt x="262" y="30"/>
                  </a:cubicBezTo>
                  <a:cubicBezTo>
                    <a:pt x="256" y="19"/>
                    <a:pt x="248" y="9"/>
                    <a:pt x="240" y="0"/>
                  </a:cubicBezTo>
                </a:path>
              </a:pathLst>
            </a:custGeom>
            <a:solidFill>
              <a:srgbClr val="31868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0" name="Freeform 289"/>
            <p:cNvSpPr>
              <a:spLocks noEditPoints="1"/>
            </p:cNvSpPr>
            <p:nvPr userDrawn="1"/>
          </p:nvSpPr>
          <p:spPr bwMode="auto">
            <a:xfrm>
              <a:off x="6725930" y="4521588"/>
              <a:ext cx="1919790" cy="1276528"/>
            </a:xfrm>
            <a:custGeom>
              <a:avLst/>
              <a:gdLst>
                <a:gd name="T0" fmla="*/ 5 w 277"/>
                <a:gd name="T1" fmla="*/ 7 h 184"/>
                <a:gd name="T2" fmla="*/ 0 w 277"/>
                <a:gd name="T3" fmla="*/ 47 h 184"/>
                <a:gd name="T4" fmla="*/ 5 w 277"/>
                <a:gd name="T5" fmla="*/ 87 h 184"/>
                <a:gd name="T6" fmla="*/ 5 w 277"/>
                <a:gd name="T7" fmla="*/ 7 h 184"/>
                <a:gd name="T8" fmla="*/ 73 w 277"/>
                <a:gd name="T9" fmla="*/ 0 h 184"/>
                <a:gd name="T10" fmla="*/ 43 w 277"/>
                <a:gd name="T11" fmla="*/ 0 h 184"/>
                <a:gd name="T12" fmla="*/ 43 w 277"/>
                <a:gd name="T13" fmla="*/ 152 h 184"/>
                <a:gd name="T14" fmla="*/ 73 w 277"/>
                <a:gd name="T15" fmla="*/ 176 h 184"/>
                <a:gd name="T16" fmla="*/ 73 w 277"/>
                <a:gd name="T17" fmla="*/ 0 h 184"/>
                <a:gd name="T18" fmla="*/ 141 w 277"/>
                <a:gd name="T19" fmla="*/ 0 h 184"/>
                <a:gd name="T20" fmla="*/ 111 w 277"/>
                <a:gd name="T21" fmla="*/ 0 h 184"/>
                <a:gd name="T22" fmla="*/ 111 w 277"/>
                <a:gd name="T23" fmla="*/ 184 h 184"/>
                <a:gd name="T24" fmla="*/ 141 w 277"/>
                <a:gd name="T25" fmla="*/ 184 h 184"/>
                <a:gd name="T26" fmla="*/ 141 w 277"/>
                <a:gd name="T27" fmla="*/ 0 h 184"/>
                <a:gd name="T28" fmla="*/ 209 w 277"/>
                <a:gd name="T29" fmla="*/ 0 h 184"/>
                <a:gd name="T30" fmla="*/ 179 w 277"/>
                <a:gd name="T31" fmla="*/ 0 h 184"/>
                <a:gd name="T32" fmla="*/ 179 w 277"/>
                <a:gd name="T33" fmla="*/ 184 h 184"/>
                <a:gd name="T34" fmla="*/ 209 w 277"/>
                <a:gd name="T35" fmla="*/ 184 h 184"/>
                <a:gd name="T36" fmla="*/ 209 w 277"/>
                <a:gd name="T37" fmla="*/ 0 h 184"/>
                <a:gd name="T38" fmla="*/ 277 w 277"/>
                <a:gd name="T39" fmla="*/ 0 h 184"/>
                <a:gd name="T40" fmla="*/ 247 w 277"/>
                <a:gd name="T41" fmla="*/ 0 h 184"/>
                <a:gd name="T42" fmla="*/ 247 w 277"/>
                <a:gd name="T43" fmla="*/ 161 h 184"/>
                <a:gd name="T44" fmla="*/ 277 w 277"/>
                <a:gd name="T45" fmla="*/ 127 h 184"/>
                <a:gd name="T46" fmla="*/ 277 w 277"/>
                <a:gd name="T47"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7" h="184">
                  <a:moveTo>
                    <a:pt x="5" y="7"/>
                  </a:moveTo>
                  <a:cubicBezTo>
                    <a:pt x="2" y="19"/>
                    <a:pt x="0" y="33"/>
                    <a:pt x="0" y="47"/>
                  </a:cubicBezTo>
                  <a:cubicBezTo>
                    <a:pt x="0" y="61"/>
                    <a:pt x="2" y="74"/>
                    <a:pt x="5" y="87"/>
                  </a:cubicBezTo>
                  <a:cubicBezTo>
                    <a:pt x="5" y="7"/>
                    <a:pt x="5" y="7"/>
                    <a:pt x="5" y="7"/>
                  </a:cubicBezTo>
                  <a:moveTo>
                    <a:pt x="73" y="0"/>
                  </a:moveTo>
                  <a:cubicBezTo>
                    <a:pt x="43" y="0"/>
                    <a:pt x="43" y="0"/>
                    <a:pt x="43" y="0"/>
                  </a:cubicBezTo>
                  <a:cubicBezTo>
                    <a:pt x="43" y="152"/>
                    <a:pt x="43" y="152"/>
                    <a:pt x="43" y="152"/>
                  </a:cubicBezTo>
                  <a:cubicBezTo>
                    <a:pt x="52" y="161"/>
                    <a:pt x="62" y="169"/>
                    <a:pt x="73" y="176"/>
                  </a:cubicBezTo>
                  <a:cubicBezTo>
                    <a:pt x="73" y="0"/>
                    <a:pt x="73" y="0"/>
                    <a:pt x="73" y="0"/>
                  </a:cubicBezTo>
                  <a:moveTo>
                    <a:pt x="141" y="0"/>
                  </a:moveTo>
                  <a:cubicBezTo>
                    <a:pt x="111" y="0"/>
                    <a:pt x="111" y="0"/>
                    <a:pt x="111" y="0"/>
                  </a:cubicBezTo>
                  <a:cubicBezTo>
                    <a:pt x="111" y="184"/>
                    <a:pt x="111" y="184"/>
                    <a:pt x="111" y="184"/>
                  </a:cubicBezTo>
                  <a:cubicBezTo>
                    <a:pt x="141" y="184"/>
                    <a:pt x="141" y="184"/>
                    <a:pt x="141" y="184"/>
                  </a:cubicBezTo>
                  <a:cubicBezTo>
                    <a:pt x="141" y="0"/>
                    <a:pt x="141" y="0"/>
                    <a:pt x="141" y="0"/>
                  </a:cubicBezTo>
                  <a:moveTo>
                    <a:pt x="209" y="0"/>
                  </a:moveTo>
                  <a:cubicBezTo>
                    <a:pt x="179" y="0"/>
                    <a:pt x="179" y="0"/>
                    <a:pt x="179" y="0"/>
                  </a:cubicBezTo>
                  <a:cubicBezTo>
                    <a:pt x="179" y="184"/>
                    <a:pt x="179" y="184"/>
                    <a:pt x="179" y="184"/>
                  </a:cubicBezTo>
                  <a:cubicBezTo>
                    <a:pt x="209" y="184"/>
                    <a:pt x="209" y="184"/>
                    <a:pt x="209" y="184"/>
                  </a:cubicBezTo>
                  <a:cubicBezTo>
                    <a:pt x="209" y="0"/>
                    <a:pt x="209" y="0"/>
                    <a:pt x="209" y="0"/>
                  </a:cubicBezTo>
                  <a:moveTo>
                    <a:pt x="277" y="0"/>
                  </a:moveTo>
                  <a:cubicBezTo>
                    <a:pt x="247" y="0"/>
                    <a:pt x="247" y="0"/>
                    <a:pt x="247" y="0"/>
                  </a:cubicBezTo>
                  <a:cubicBezTo>
                    <a:pt x="247" y="161"/>
                    <a:pt x="247" y="161"/>
                    <a:pt x="247" y="161"/>
                  </a:cubicBezTo>
                  <a:cubicBezTo>
                    <a:pt x="258" y="151"/>
                    <a:pt x="268" y="140"/>
                    <a:pt x="277" y="127"/>
                  </a:cubicBezTo>
                  <a:cubicBezTo>
                    <a:pt x="277" y="0"/>
                    <a:pt x="277" y="0"/>
                    <a:pt x="277" y="0"/>
                  </a:cubicBezTo>
                </a:path>
              </a:pathLst>
            </a:custGeom>
            <a:solidFill>
              <a:srgbClr val="71B9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3" name="Freeform 290"/>
            <p:cNvSpPr/>
            <p:nvPr userDrawn="1"/>
          </p:nvSpPr>
          <p:spPr bwMode="auto">
            <a:xfrm>
              <a:off x="6762594" y="4521588"/>
              <a:ext cx="263306" cy="1053218"/>
            </a:xfrm>
            <a:custGeom>
              <a:avLst/>
              <a:gdLst>
                <a:gd name="T0" fmla="*/ 38 w 38"/>
                <a:gd name="T1" fmla="*/ 0 h 152"/>
                <a:gd name="T2" fmla="*/ 2 w 38"/>
                <a:gd name="T3" fmla="*/ 0 h 152"/>
                <a:gd name="T4" fmla="*/ 0 w 38"/>
                <a:gd name="T5" fmla="*/ 7 h 152"/>
                <a:gd name="T6" fmla="*/ 0 w 38"/>
                <a:gd name="T7" fmla="*/ 87 h 152"/>
                <a:gd name="T8" fmla="*/ 38 w 38"/>
                <a:gd name="T9" fmla="*/ 152 h 152"/>
                <a:gd name="T10" fmla="*/ 38 w 38"/>
                <a:gd name="T11" fmla="*/ 0 h 152"/>
              </a:gdLst>
              <a:ahLst/>
              <a:cxnLst>
                <a:cxn ang="0">
                  <a:pos x="T0" y="T1"/>
                </a:cxn>
                <a:cxn ang="0">
                  <a:pos x="T2" y="T3"/>
                </a:cxn>
                <a:cxn ang="0">
                  <a:pos x="T4" y="T5"/>
                </a:cxn>
                <a:cxn ang="0">
                  <a:pos x="T6" y="T7"/>
                </a:cxn>
                <a:cxn ang="0">
                  <a:pos x="T8" y="T9"/>
                </a:cxn>
                <a:cxn ang="0">
                  <a:pos x="T10" y="T11"/>
                </a:cxn>
              </a:cxnLst>
              <a:rect l="0" t="0" r="r" b="b"/>
              <a:pathLst>
                <a:path w="38" h="152">
                  <a:moveTo>
                    <a:pt x="38" y="0"/>
                  </a:moveTo>
                  <a:cubicBezTo>
                    <a:pt x="2" y="0"/>
                    <a:pt x="2" y="0"/>
                    <a:pt x="2" y="0"/>
                  </a:cubicBezTo>
                  <a:cubicBezTo>
                    <a:pt x="1" y="2"/>
                    <a:pt x="1" y="4"/>
                    <a:pt x="0" y="7"/>
                  </a:cubicBezTo>
                  <a:cubicBezTo>
                    <a:pt x="0" y="87"/>
                    <a:pt x="0" y="87"/>
                    <a:pt x="0" y="87"/>
                  </a:cubicBezTo>
                  <a:cubicBezTo>
                    <a:pt x="7" y="112"/>
                    <a:pt x="20" y="134"/>
                    <a:pt x="38" y="152"/>
                  </a:cubicBezTo>
                  <a:cubicBezTo>
                    <a:pt x="38" y="0"/>
                    <a:pt x="38" y="0"/>
                    <a:pt x="38"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4" name="Freeform 291"/>
            <p:cNvSpPr/>
            <p:nvPr userDrawn="1"/>
          </p:nvSpPr>
          <p:spPr bwMode="auto">
            <a:xfrm>
              <a:off x="7232541" y="4521588"/>
              <a:ext cx="263306" cy="1276528"/>
            </a:xfrm>
            <a:custGeom>
              <a:avLst/>
              <a:gdLst>
                <a:gd name="T0" fmla="*/ 38 w 38"/>
                <a:gd name="T1" fmla="*/ 0 h 184"/>
                <a:gd name="T2" fmla="*/ 0 w 38"/>
                <a:gd name="T3" fmla="*/ 0 h 184"/>
                <a:gd name="T4" fmla="*/ 0 w 38"/>
                <a:gd name="T5" fmla="*/ 176 h 184"/>
                <a:gd name="T6" fmla="*/ 17 w 38"/>
                <a:gd name="T7" fmla="*/ 184 h 184"/>
                <a:gd name="T8" fmla="*/ 38 w 38"/>
                <a:gd name="T9" fmla="*/ 184 h 184"/>
                <a:gd name="T10" fmla="*/ 38 w 38"/>
                <a:gd name="T11" fmla="*/ 0 h 184"/>
              </a:gdLst>
              <a:ahLst/>
              <a:cxnLst>
                <a:cxn ang="0">
                  <a:pos x="T0" y="T1"/>
                </a:cxn>
                <a:cxn ang="0">
                  <a:pos x="T2" y="T3"/>
                </a:cxn>
                <a:cxn ang="0">
                  <a:pos x="T4" y="T5"/>
                </a:cxn>
                <a:cxn ang="0">
                  <a:pos x="T6" y="T7"/>
                </a:cxn>
                <a:cxn ang="0">
                  <a:pos x="T8" y="T9"/>
                </a:cxn>
                <a:cxn ang="0">
                  <a:pos x="T10" y="T11"/>
                </a:cxn>
              </a:cxnLst>
              <a:rect l="0" t="0" r="r" b="b"/>
              <a:pathLst>
                <a:path w="38" h="184">
                  <a:moveTo>
                    <a:pt x="38" y="0"/>
                  </a:moveTo>
                  <a:cubicBezTo>
                    <a:pt x="0" y="0"/>
                    <a:pt x="0" y="0"/>
                    <a:pt x="0" y="0"/>
                  </a:cubicBezTo>
                  <a:cubicBezTo>
                    <a:pt x="0" y="176"/>
                    <a:pt x="0" y="176"/>
                    <a:pt x="0" y="176"/>
                  </a:cubicBezTo>
                  <a:cubicBezTo>
                    <a:pt x="6" y="179"/>
                    <a:pt x="11" y="182"/>
                    <a:pt x="17" y="184"/>
                  </a:cubicBezTo>
                  <a:cubicBezTo>
                    <a:pt x="38" y="184"/>
                    <a:pt x="38" y="184"/>
                    <a:pt x="38" y="184"/>
                  </a:cubicBezTo>
                  <a:cubicBezTo>
                    <a:pt x="38" y="0"/>
                    <a:pt x="38" y="0"/>
                    <a:pt x="38"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5" name="Rectangle 292"/>
            <p:cNvSpPr>
              <a:spLocks noChangeArrowheads="1"/>
            </p:cNvSpPr>
            <p:nvPr userDrawn="1"/>
          </p:nvSpPr>
          <p:spPr bwMode="auto">
            <a:xfrm>
              <a:off x="7702491" y="4521588"/>
              <a:ext cx="263306" cy="1276528"/>
            </a:xfrm>
            <a:prstGeom prst="rect">
              <a:avLst/>
            </a:prstGeom>
            <a:solidFill>
              <a:srgbClr val="519E9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806" name="Rectangle 293"/>
            <p:cNvSpPr>
              <a:spLocks noChangeArrowheads="1"/>
            </p:cNvSpPr>
            <p:nvPr userDrawn="1"/>
          </p:nvSpPr>
          <p:spPr bwMode="auto">
            <a:xfrm>
              <a:off x="7702491" y="4521588"/>
              <a:ext cx="263306" cy="127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807" name="Freeform 294"/>
            <p:cNvSpPr/>
            <p:nvPr userDrawn="1"/>
          </p:nvSpPr>
          <p:spPr bwMode="auto">
            <a:xfrm>
              <a:off x="8175772" y="4521588"/>
              <a:ext cx="263306" cy="1276528"/>
            </a:xfrm>
            <a:custGeom>
              <a:avLst/>
              <a:gdLst>
                <a:gd name="T0" fmla="*/ 38 w 38"/>
                <a:gd name="T1" fmla="*/ 0 h 184"/>
                <a:gd name="T2" fmla="*/ 0 w 38"/>
                <a:gd name="T3" fmla="*/ 0 h 184"/>
                <a:gd name="T4" fmla="*/ 0 w 38"/>
                <a:gd name="T5" fmla="*/ 184 h 184"/>
                <a:gd name="T6" fmla="*/ 0 w 38"/>
                <a:gd name="T7" fmla="*/ 184 h 184"/>
                <a:gd name="T8" fmla="*/ 38 w 38"/>
                <a:gd name="T9" fmla="*/ 161 h 184"/>
                <a:gd name="T10" fmla="*/ 38 w 38"/>
                <a:gd name="T11" fmla="*/ 0 h 184"/>
              </a:gdLst>
              <a:ahLst/>
              <a:cxnLst>
                <a:cxn ang="0">
                  <a:pos x="T0" y="T1"/>
                </a:cxn>
                <a:cxn ang="0">
                  <a:pos x="T2" y="T3"/>
                </a:cxn>
                <a:cxn ang="0">
                  <a:pos x="T4" y="T5"/>
                </a:cxn>
                <a:cxn ang="0">
                  <a:pos x="T6" y="T7"/>
                </a:cxn>
                <a:cxn ang="0">
                  <a:pos x="T8" y="T9"/>
                </a:cxn>
                <a:cxn ang="0">
                  <a:pos x="T10" y="T11"/>
                </a:cxn>
              </a:cxnLst>
              <a:rect l="0" t="0" r="r" b="b"/>
              <a:pathLst>
                <a:path w="38" h="184">
                  <a:moveTo>
                    <a:pt x="38" y="0"/>
                  </a:moveTo>
                  <a:cubicBezTo>
                    <a:pt x="0" y="0"/>
                    <a:pt x="0" y="0"/>
                    <a:pt x="0" y="0"/>
                  </a:cubicBezTo>
                  <a:cubicBezTo>
                    <a:pt x="0" y="184"/>
                    <a:pt x="0" y="184"/>
                    <a:pt x="0" y="184"/>
                  </a:cubicBezTo>
                  <a:cubicBezTo>
                    <a:pt x="0" y="184"/>
                    <a:pt x="0" y="184"/>
                    <a:pt x="0" y="184"/>
                  </a:cubicBezTo>
                  <a:cubicBezTo>
                    <a:pt x="14" y="179"/>
                    <a:pt x="27" y="171"/>
                    <a:pt x="38" y="161"/>
                  </a:cubicBezTo>
                  <a:cubicBezTo>
                    <a:pt x="38" y="0"/>
                    <a:pt x="38" y="0"/>
                    <a:pt x="38"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8" name="Freeform 295"/>
            <p:cNvSpPr/>
            <p:nvPr userDrawn="1"/>
          </p:nvSpPr>
          <p:spPr bwMode="auto">
            <a:xfrm>
              <a:off x="8645720" y="4521588"/>
              <a:ext cx="159982" cy="879904"/>
            </a:xfrm>
            <a:custGeom>
              <a:avLst/>
              <a:gdLst>
                <a:gd name="T0" fmla="*/ 15 w 23"/>
                <a:gd name="T1" fmla="*/ 0 h 127"/>
                <a:gd name="T2" fmla="*/ 0 w 23"/>
                <a:gd name="T3" fmla="*/ 0 h 127"/>
                <a:gd name="T4" fmla="*/ 0 w 23"/>
                <a:gd name="T5" fmla="*/ 127 h 127"/>
                <a:gd name="T6" fmla="*/ 23 w 23"/>
                <a:gd name="T7" fmla="*/ 47 h 127"/>
                <a:gd name="T8" fmla="*/ 15 w 23"/>
                <a:gd name="T9" fmla="*/ 0 h 127"/>
              </a:gdLst>
              <a:ahLst/>
              <a:cxnLst>
                <a:cxn ang="0">
                  <a:pos x="T0" y="T1"/>
                </a:cxn>
                <a:cxn ang="0">
                  <a:pos x="T2" y="T3"/>
                </a:cxn>
                <a:cxn ang="0">
                  <a:pos x="T4" y="T5"/>
                </a:cxn>
                <a:cxn ang="0">
                  <a:pos x="T6" y="T7"/>
                </a:cxn>
                <a:cxn ang="0">
                  <a:pos x="T8" y="T9"/>
                </a:cxn>
              </a:cxnLst>
              <a:rect l="0" t="0" r="r" b="b"/>
              <a:pathLst>
                <a:path w="23" h="127">
                  <a:moveTo>
                    <a:pt x="15" y="0"/>
                  </a:moveTo>
                  <a:cubicBezTo>
                    <a:pt x="0" y="0"/>
                    <a:pt x="0" y="0"/>
                    <a:pt x="0" y="0"/>
                  </a:cubicBezTo>
                  <a:cubicBezTo>
                    <a:pt x="0" y="127"/>
                    <a:pt x="0" y="127"/>
                    <a:pt x="0" y="127"/>
                  </a:cubicBezTo>
                  <a:cubicBezTo>
                    <a:pt x="14" y="104"/>
                    <a:pt x="23" y="76"/>
                    <a:pt x="23" y="47"/>
                  </a:cubicBezTo>
                  <a:cubicBezTo>
                    <a:pt x="23" y="30"/>
                    <a:pt x="20" y="15"/>
                    <a:pt x="15"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9" name="Freeform 296"/>
            <p:cNvSpPr/>
            <p:nvPr userDrawn="1"/>
          </p:nvSpPr>
          <p:spPr bwMode="auto">
            <a:xfrm>
              <a:off x="7349196" y="5798114"/>
              <a:ext cx="826576" cy="69993"/>
            </a:xfrm>
            <a:custGeom>
              <a:avLst/>
              <a:gdLst>
                <a:gd name="T0" fmla="*/ 119 w 119"/>
                <a:gd name="T1" fmla="*/ 0 h 10"/>
                <a:gd name="T2" fmla="*/ 119 w 119"/>
                <a:gd name="T3" fmla="*/ 0 h 10"/>
                <a:gd name="T4" fmla="*/ 89 w 119"/>
                <a:gd name="T5" fmla="*/ 0 h 10"/>
                <a:gd name="T6" fmla="*/ 51 w 119"/>
                <a:gd name="T7" fmla="*/ 0 h 10"/>
                <a:gd name="T8" fmla="*/ 21 w 119"/>
                <a:gd name="T9" fmla="*/ 0 h 10"/>
                <a:gd name="T10" fmla="*/ 0 w 119"/>
                <a:gd name="T11" fmla="*/ 0 h 10"/>
                <a:gd name="T12" fmla="*/ 32 w 119"/>
                <a:gd name="T13" fmla="*/ 10 h 10"/>
                <a:gd name="T14" fmla="*/ 88 w 119"/>
                <a:gd name="T15" fmla="*/ 10 h 10"/>
                <a:gd name="T16" fmla="*/ 119 w 1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0">
                  <a:moveTo>
                    <a:pt x="119" y="0"/>
                  </a:moveTo>
                  <a:cubicBezTo>
                    <a:pt x="119" y="0"/>
                    <a:pt x="119" y="0"/>
                    <a:pt x="119" y="0"/>
                  </a:cubicBezTo>
                  <a:cubicBezTo>
                    <a:pt x="89" y="0"/>
                    <a:pt x="89" y="0"/>
                    <a:pt x="89" y="0"/>
                  </a:cubicBezTo>
                  <a:cubicBezTo>
                    <a:pt x="51" y="0"/>
                    <a:pt x="51" y="0"/>
                    <a:pt x="51" y="0"/>
                  </a:cubicBezTo>
                  <a:cubicBezTo>
                    <a:pt x="21" y="0"/>
                    <a:pt x="21" y="0"/>
                    <a:pt x="21" y="0"/>
                  </a:cubicBezTo>
                  <a:cubicBezTo>
                    <a:pt x="0" y="0"/>
                    <a:pt x="0" y="0"/>
                    <a:pt x="0" y="0"/>
                  </a:cubicBezTo>
                  <a:cubicBezTo>
                    <a:pt x="10" y="5"/>
                    <a:pt x="21" y="8"/>
                    <a:pt x="32" y="10"/>
                  </a:cubicBezTo>
                  <a:cubicBezTo>
                    <a:pt x="88" y="10"/>
                    <a:pt x="88" y="10"/>
                    <a:pt x="88" y="10"/>
                  </a:cubicBezTo>
                  <a:cubicBezTo>
                    <a:pt x="99" y="8"/>
                    <a:pt x="109" y="5"/>
                    <a:pt x="119" y="0"/>
                  </a:cubicBezTo>
                </a:path>
              </a:pathLst>
            </a:custGeom>
            <a:solidFill>
              <a:srgbClr val="166A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0" name="Freeform 297"/>
            <p:cNvSpPr/>
            <p:nvPr userDrawn="1"/>
          </p:nvSpPr>
          <p:spPr bwMode="auto">
            <a:xfrm>
              <a:off x="6775926" y="4468261"/>
              <a:ext cx="1973117" cy="53327"/>
            </a:xfrm>
            <a:custGeom>
              <a:avLst/>
              <a:gdLst>
                <a:gd name="T0" fmla="*/ 283 w 285"/>
                <a:gd name="T1" fmla="*/ 0 h 8"/>
                <a:gd name="T2" fmla="*/ 3 w 285"/>
                <a:gd name="T3" fmla="*/ 0 h 8"/>
                <a:gd name="T4" fmla="*/ 0 w 285"/>
                <a:gd name="T5" fmla="*/ 8 h 8"/>
                <a:gd name="T6" fmla="*/ 36 w 285"/>
                <a:gd name="T7" fmla="*/ 8 h 8"/>
                <a:gd name="T8" fmla="*/ 66 w 285"/>
                <a:gd name="T9" fmla="*/ 8 h 8"/>
                <a:gd name="T10" fmla="*/ 104 w 285"/>
                <a:gd name="T11" fmla="*/ 8 h 8"/>
                <a:gd name="T12" fmla="*/ 134 w 285"/>
                <a:gd name="T13" fmla="*/ 8 h 8"/>
                <a:gd name="T14" fmla="*/ 172 w 285"/>
                <a:gd name="T15" fmla="*/ 8 h 8"/>
                <a:gd name="T16" fmla="*/ 202 w 285"/>
                <a:gd name="T17" fmla="*/ 8 h 8"/>
                <a:gd name="T18" fmla="*/ 240 w 285"/>
                <a:gd name="T19" fmla="*/ 8 h 8"/>
                <a:gd name="T20" fmla="*/ 270 w 285"/>
                <a:gd name="T21" fmla="*/ 8 h 8"/>
                <a:gd name="T22" fmla="*/ 285 w 285"/>
                <a:gd name="T23" fmla="*/ 8 h 8"/>
                <a:gd name="T24" fmla="*/ 283 w 285"/>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5" h="8">
                  <a:moveTo>
                    <a:pt x="283" y="0"/>
                  </a:moveTo>
                  <a:cubicBezTo>
                    <a:pt x="3" y="0"/>
                    <a:pt x="3" y="0"/>
                    <a:pt x="3" y="0"/>
                  </a:cubicBezTo>
                  <a:cubicBezTo>
                    <a:pt x="2" y="3"/>
                    <a:pt x="1" y="5"/>
                    <a:pt x="0" y="8"/>
                  </a:cubicBezTo>
                  <a:cubicBezTo>
                    <a:pt x="36" y="8"/>
                    <a:pt x="36" y="8"/>
                    <a:pt x="36" y="8"/>
                  </a:cubicBezTo>
                  <a:cubicBezTo>
                    <a:pt x="66" y="8"/>
                    <a:pt x="66" y="8"/>
                    <a:pt x="66" y="8"/>
                  </a:cubicBezTo>
                  <a:cubicBezTo>
                    <a:pt x="104" y="8"/>
                    <a:pt x="104" y="8"/>
                    <a:pt x="104" y="8"/>
                  </a:cubicBezTo>
                  <a:cubicBezTo>
                    <a:pt x="134" y="8"/>
                    <a:pt x="134" y="8"/>
                    <a:pt x="134" y="8"/>
                  </a:cubicBezTo>
                  <a:cubicBezTo>
                    <a:pt x="172" y="8"/>
                    <a:pt x="172" y="8"/>
                    <a:pt x="172" y="8"/>
                  </a:cubicBezTo>
                  <a:cubicBezTo>
                    <a:pt x="202" y="8"/>
                    <a:pt x="202" y="8"/>
                    <a:pt x="202" y="8"/>
                  </a:cubicBezTo>
                  <a:cubicBezTo>
                    <a:pt x="240" y="8"/>
                    <a:pt x="240" y="8"/>
                    <a:pt x="240" y="8"/>
                  </a:cubicBezTo>
                  <a:cubicBezTo>
                    <a:pt x="270" y="8"/>
                    <a:pt x="270" y="8"/>
                    <a:pt x="270" y="8"/>
                  </a:cubicBezTo>
                  <a:cubicBezTo>
                    <a:pt x="285" y="8"/>
                    <a:pt x="285" y="8"/>
                    <a:pt x="285" y="8"/>
                  </a:cubicBezTo>
                  <a:cubicBezTo>
                    <a:pt x="285" y="5"/>
                    <a:pt x="284" y="3"/>
                    <a:pt x="283" y="0"/>
                  </a:cubicBezTo>
                </a:path>
              </a:pathLst>
            </a:custGeom>
            <a:solidFill>
              <a:srgbClr val="31868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1" name="Freeform 298"/>
            <p:cNvSpPr/>
            <p:nvPr userDrawn="1"/>
          </p:nvSpPr>
          <p:spPr bwMode="auto">
            <a:xfrm>
              <a:off x="6795923" y="4334942"/>
              <a:ext cx="1939788" cy="133319"/>
            </a:xfrm>
            <a:custGeom>
              <a:avLst/>
              <a:gdLst>
                <a:gd name="T0" fmla="*/ 271 w 280"/>
                <a:gd name="T1" fmla="*/ 0 h 19"/>
                <a:gd name="T2" fmla="*/ 9 w 280"/>
                <a:gd name="T3" fmla="*/ 0 h 19"/>
                <a:gd name="T4" fmla="*/ 0 w 280"/>
                <a:gd name="T5" fmla="*/ 19 h 19"/>
                <a:gd name="T6" fmla="*/ 280 w 280"/>
                <a:gd name="T7" fmla="*/ 19 h 19"/>
                <a:gd name="T8" fmla="*/ 271 w 280"/>
                <a:gd name="T9" fmla="*/ 0 h 19"/>
              </a:gdLst>
              <a:ahLst/>
              <a:cxnLst>
                <a:cxn ang="0">
                  <a:pos x="T0" y="T1"/>
                </a:cxn>
                <a:cxn ang="0">
                  <a:pos x="T2" y="T3"/>
                </a:cxn>
                <a:cxn ang="0">
                  <a:pos x="T4" y="T5"/>
                </a:cxn>
                <a:cxn ang="0">
                  <a:pos x="T6" y="T7"/>
                </a:cxn>
                <a:cxn ang="0">
                  <a:pos x="T8" y="T9"/>
                </a:cxn>
              </a:cxnLst>
              <a:rect l="0" t="0" r="r" b="b"/>
              <a:pathLst>
                <a:path w="280" h="19">
                  <a:moveTo>
                    <a:pt x="271" y="0"/>
                  </a:moveTo>
                  <a:cubicBezTo>
                    <a:pt x="9" y="0"/>
                    <a:pt x="9" y="0"/>
                    <a:pt x="9" y="0"/>
                  </a:cubicBezTo>
                  <a:cubicBezTo>
                    <a:pt x="5" y="6"/>
                    <a:pt x="2" y="13"/>
                    <a:pt x="0" y="19"/>
                  </a:cubicBezTo>
                  <a:cubicBezTo>
                    <a:pt x="280" y="19"/>
                    <a:pt x="280" y="19"/>
                    <a:pt x="280" y="19"/>
                  </a:cubicBezTo>
                  <a:cubicBezTo>
                    <a:pt x="277" y="13"/>
                    <a:pt x="274" y="6"/>
                    <a:pt x="271" y="0"/>
                  </a:cubicBezTo>
                </a:path>
              </a:pathLst>
            </a:custGeom>
            <a:solidFill>
              <a:srgbClr val="166A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2" name="Freeform 299"/>
            <p:cNvSpPr/>
            <p:nvPr userDrawn="1"/>
          </p:nvSpPr>
          <p:spPr bwMode="auto">
            <a:xfrm>
              <a:off x="7572504" y="5868107"/>
              <a:ext cx="386624" cy="19998"/>
            </a:xfrm>
            <a:custGeom>
              <a:avLst/>
              <a:gdLst>
                <a:gd name="T0" fmla="*/ 56 w 56"/>
                <a:gd name="T1" fmla="*/ 0 h 3"/>
                <a:gd name="T2" fmla="*/ 0 w 56"/>
                <a:gd name="T3" fmla="*/ 0 h 3"/>
                <a:gd name="T4" fmla="*/ 28 w 56"/>
                <a:gd name="T5" fmla="*/ 3 h 3"/>
                <a:gd name="T6" fmla="*/ 56 w 56"/>
                <a:gd name="T7" fmla="*/ 0 h 3"/>
              </a:gdLst>
              <a:ahLst/>
              <a:cxnLst>
                <a:cxn ang="0">
                  <a:pos x="T0" y="T1"/>
                </a:cxn>
                <a:cxn ang="0">
                  <a:pos x="T2" y="T3"/>
                </a:cxn>
                <a:cxn ang="0">
                  <a:pos x="T4" y="T5"/>
                </a:cxn>
                <a:cxn ang="0">
                  <a:pos x="T6" y="T7"/>
                </a:cxn>
              </a:cxnLst>
              <a:rect l="0" t="0" r="r" b="b"/>
              <a:pathLst>
                <a:path w="56" h="3">
                  <a:moveTo>
                    <a:pt x="56" y="0"/>
                  </a:moveTo>
                  <a:cubicBezTo>
                    <a:pt x="0" y="0"/>
                    <a:pt x="0" y="0"/>
                    <a:pt x="0" y="0"/>
                  </a:cubicBezTo>
                  <a:cubicBezTo>
                    <a:pt x="9" y="2"/>
                    <a:pt x="18" y="3"/>
                    <a:pt x="28" y="3"/>
                  </a:cubicBezTo>
                  <a:cubicBezTo>
                    <a:pt x="37" y="3"/>
                    <a:pt x="47" y="2"/>
                    <a:pt x="56" y="0"/>
                  </a:cubicBezTo>
                </a:path>
              </a:pathLst>
            </a:custGeom>
            <a:solidFill>
              <a:srgbClr val="31868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3" name="Oval 300"/>
            <p:cNvSpPr>
              <a:spLocks noChangeArrowheads="1"/>
            </p:cNvSpPr>
            <p:nvPr userDrawn="1"/>
          </p:nvSpPr>
          <p:spPr bwMode="auto">
            <a:xfrm>
              <a:off x="6725930" y="3738340"/>
              <a:ext cx="2079772" cy="2079772"/>
            </a:xfrm>
            <a:prstGeom prst="ellipse">
              <a:avLst/>
            </a:prstGeom>
            <a:solidFill>
              <a:srgbClr val="3F4F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4" name="Oval 301"/>
            <p:cNvSpPr>
              <a:spLocks noChangeArrowheads="1"/>
            </p:cNvSpPr>
            <p:nvPr userDrawn="1"/>
          </p:nvSpPr>
          <p:spPr bwMode="auto">
            <a:xfrm>
              <a:off x="6822587" y="3834997"/>
              <a:ext cx="1886460" cy="1886460"/>
            </a:xfrm>
            <a:prstGeom prst="ellipse">
              <a:avLst/>
            </a:prstGeom>
            <a:solidFill>
              <a:srgbClr val="5469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5" name="Oval 302"/>
            <p:cNvSpPr>
              <a:spLocks noChangeArrowheads="1"/>
            </p:cNvSpPr>
            <p:nvPr userDrawn="1"/>
          </p:nvSpPr>
          <p:spPr bwMode="auto">
            <a:xfrm>
              <a:off x="6912576" y="3924986"/>
              <a:ext cx="1706480" cy="1706480"/>
            </a:xfrm>
            <a:prstGeom prst="ellipse">
              <a:avLst/>
            </a:prstGeom>
            <a:solidFill>
              <a:srgbClr val="2933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6" name="Oval 303"/>
            <p:cNvSpPr>
              <a:spLocks noChangeArrowheads="1"/>
            </p:cNvSpPr>
            <p:nvPr userDrawn="1"/>
          </p:nvSpPr>
          <p:spPr bwMode="auto">
            <a:xfrm>
              <a:off x="7002567" y="4014977"/>
              <a:ext cx="1519834" cy="1519833"/>
            </a:xfrm>
            <a:prstGeom prst="ellipse">
              <a:avLst/>
            </a:prstGeom>
            <a:solidFill>
              <a:srgbClr val="45A2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7" name="Oval 304"/>
            <p:cNvSpPr>
              <a:spLocks noChangeArrowheads="1"/>
            </p:cNvSpPr>
            <p:nvPr userDrawn="1"/>
          </p:nvSpPr>
          <p:spPr bwMode="auto">
            <a:xfrm>
              <a:off x="7072559" y="4084968"/>
              <a:ext cx="1379849" cy="1379849"/>
            </a:xfrm>
            <a:prstGeom prst="ellipse">
              <a:avLst/>
            </a:prstGeom>
            <a:solidFill>
              <a:srgbClr val="4CB3D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8" name="Freeform 305"/>
            <p:cNvSpPr/>
            <p:nvPr userDrawn="1"/>
          </p:nvSpPr>
          <p:spPr bwMode="auto">
            <a:xfrm>
              <a:off x="7072559" y="4084968"/>
              <a:ext cx="1219866" cy="1219866"/>
            </a:xfrm>
            <a:custGeom>
              <a:avLst/>
              <a:gdLst>
                <a:gd name="T0" fmla="*/ 13 w 176"/>
                <a:gd name="T1" fmla="*/ 112 h 176"/>
                <a:gd name="T2" fmla="*/ 112 w 176"/>
                <a:gd name="T3" fmla="*/ 13 h 176"/>
                <a:gd name="T4" fmla="*/ 176 w 176"/>
                <a:gd name="T5" fmla="*/ 36 h 176"/>
                <a:gd name="T6" fmla="*/ 100 w 176"/>
                <a:gd name="T7" fmla="*/ 0 h 176"/>
                <a:gd name="T8" fmla="*/ 0 w 176"/>
                <a:gd name="T9" fmla="*/ 100 h 176"/>
                <a:gd name="T10" fmla="*/ 36 w 176"/>
                <a:gd name="T11" fmla="*/ 176 h 176"/>
                <a:gd name="T12" fmla="*/ 13 w 176"/>
                <a:gd name="T13" fmla="*/ 112 h 176"/>
              </a:gdLst>
              <a:ahLst/>
              <a:cxnLst>
                <a:cxn ang="0">
                  <a:pos x="T0" y="T1"/>
                </a:cxn>
                <a:cxn ang="0">
                  <a:pos x="T2" y="T3"/>
                </a:cxn>
                <a:cxn ang="0">
                  <a:pos x="T4" y="T5"/>
                </a:cxn>
                <a:cxn ang="0">
                  <a:pos x="T6" y="T7"/>
                </a:cxn>
                <a:cxn ang="0">
                  <a:pos x="T8" y="T9"/>
                </a:cxn>
                <a:cxn ang="0">
                  <a:pos x="T10" y="T11"/>
                </a:cxn>
                <a:cxn ang="0">
                  <a:pos x="T12" y="T13"/>
                </a:cxn>
              </a:cxnLst>
              <a:rect l="0" t="0" r="r" b="b"/>
              <a:pathLst>
                <a:path w="176" h="176">
                  <a:moveTo>
                    <a:pt x="13" y="112"/>
                  </a:moveTo>
                  <a:cubicBezTo>
                    <a:pt x="13" y="57"/>
                    <a:pt x="57" y="13"/>
                    <a:pt x="112" y="13"/>
                  </a:cubicBezTo>
                  <a:cubicBezTo>
                    <a:pt x="137" y="13"/>
                    <a:pt x="159" y="21"/>
                    <a:pt x="176" y="36"/>
                  </a:cubicBezTo>
                  <a:cubicBezTo>
                    <a:pt x="158" y="14"/>
                    <a:pt x="131" y="0"/>
                    <a:pt x="100" y="0"/>
                  </a:cubicBezTo>
                  <a:cubicBezTo>
                    <a:pt x="45" y="0"/>
                    <a:pt x="0" y="45"/>
                    <a:pt x="0" y="100"/>
                  </a:cubicBezTo>
                  <a:cubicBezTo>
                    <a:pt x="0" y="130"/>
                    <a:pt x="14" y="158"/>
                    <a:pt x="36" y="176"/>
                  </a:cubicBezTo>
                  <a:cubicBezTo>
                    <a:pt x="21" y="159"/>
                    <a:pt x="13" y="137"/>
                    <a:pt x="13" y="112"/>
                  </a:cubicBezTo>
                  <a:close/>
                </a:path>
              </a:pathLst>
            </a:custGeom>
            <a:solidFill>
              <a:srgbClr val="73D2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9" name="Oval 306"/>
            <p:cNvSpPr>
              <a:spLocks noChangeArrowheads="1"/>
            </p:cNvSpPr>
            <p:nvPr userDrawn="1"/>
          </p:nvSpPr>
          <p:spPr bwMode="auto">
            <a:xfrm>
              <a:off x="7572504" y="4584914"/>
              <a:ext cx="386624" cy="386624"/>
            </a:xfrm>
            <a:prstGeom prst="ellipse">
              <a:avLst/>
            </a:prstGeom>
            <a:solidFill>
              <a:srgbClr val="73D2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0" name="Freeform 307"/>
            <p:cNvSpPr/>
            <p:nvPr userDrawn="1"/>
          </p:nvSpPr>
          <p:spPr bwMode="auto">
            <a:xfrm>
              <a:off x="8909025" y="4784892"/>
              <a:ext cx="206644" cy="659928"/>
            </a:xfrm>
            <a:custGeom>
              <a:avLst/>
              <a:gdLst>
                <a:gd name="T0" fmla="*/ 20 w 30"/>
                <a:gd name="T1" fmla="*/ 0 h 95"/>
                <a:gd name="T2" fmla="*/ 15 w 30"/>
                <a:gd name="T3" fmla="*/ 0 h 95"/>
                <a:gd name="T4" fmla="*/ 0 w 30"/>
                <a:gd name="T5" fmla="*/ 16 h 95"/>
                <a:gd name="T6" fmla="*/ 0 w 30"/>
                <a:gd name="T7" fmla="*/ 25 h 95"/>
                <a:gd name="T8" fmla="*/ 0 w 30"/>
                <a:gd name="T9" fmla="*/ 26 h 95"/>
                <a:gd name="T10" fmla="*/ 12 w 30"/>
                <a:gd name="T11" fmla="*/ 39 h 95"/>
                <a:gd name="T12" fmla="*/ 12 w 30"/>
                <a:gd name="T13" fmla="*/ 41 h 95"/>
                <a:gd name="T14" fmla="*/ 12 w 30"/>
                <a:gd name="T15" fmla="*/ 41 h 95"/>
                <a:gd name="T16" fmla="*/ 11 w 30"/>
                <a:gd name="T17" fmla="*/ 44 h 95"/>
                <a:gd name="T18" fmla="*/ 11 w 30"/>
                <a:gd name="T19" fmla="*/ 44 h 95"/>
                <a:gd name="T20" fmla="*/ 8 w 30"/>
                <a:gd name="T21" fmla="*/ 80 h 95"/>
                <a:gd name="T22" fmla="*/ 17 w 30"/>
                <a:gd name="T23" fmla="*/ 95 h 95"/>
                <a:gd name="T24" fmla="*/ 18 w 30"/>
                <a:gd name="T25" fmla="*/ 95 h 95"/>
                <a:gd name="T26" fmla="*/ 26 w 30"/>
                <a:gd name="T27" fmla="*/ 80 h 95"/>
                <a:gd name="T28" fmla="*/ 22 w 30"/>
                <a:gd name="T29" fmla="*/ 49 h 95"/>
                <a:gd name="T30" fmla="*/ 22 w 30"/>
                <a:gd name="T31" fmla="*/ 48 h 95"/>
                <a:gd name="T32" fmla="*/ 22 w 30"/>
                <a:gd name="T33" fmla="*/ 45 h 95"/>
                <a:gd name="T34" fmla="*/ 22 w 30"/>
                <a:gd name="T35" fmla="*/ 45 h 95"/>
                <a:gd name="T36" fmla="*/ 21 w 30"/>
                <a:gd name="T37" fmla="*/ 41 h 95"/>
                <a:gd name="T38" fmla="*/ 25 w 30"/>
                <a:gd name="T39" fmla="*/ 40 h 95"/>
                <a:gd name="T40" fmla="*/ 30 w 30"/>
                <a:gd name="T41" fmla="*/ 38 h 95"/>
                <a:gd name="T42" fmla="*/ 30 w 30"/>
                <a:gd name="T43" fmla="*/ 2 h 95"/>
                <a:gd name="T44" fmla="*/ 20 w 30"/>
                <a:gd name="T4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95">
                  <a:moveTo>
                    <a:pt x="20" y="0"/>
                  </a:moveTo>
                  <a:cubicBezTo>
                    <a:pt x="18" y="0"/>
                    <a:pt x="16" y="0"/>
                    <a:pt x="15" y="0"/>
                  </a:cubicBezTo>
                  <a:cubicBezTo>
                    <a:pt x="7" y="2"/>
                    <a:pt x="1" y="8"/>
                    <a:pt x="0" y="16"/>
                  </a:cubicBezTo>
                  <a:cubicBezTo>
                    <a:pt x="0" y="25"/>
                    <a:pt x="0" y="25"/>
                    <a:pt x="0" y="25"/>
                  </a:cubicBezTo>
                  <a:cubicBezTo>
                    <a:pt x="0" y="25"/>
                    <a:pt x="0" y="25"/>
                    <a:pt x="0" y="26"/>
                  </a:cubicBezTo>
                  <a:cubicBezTo>
                    <a:pt x="2" y="32"/>
                    <a:pt x="6" y="37"/>
                    <a:pt x="12" y="39"/>
                  </a:cubicBezTo>
                  <a:cubicBezTo>
                    <a:pt x="12" y="40"/>
                    <a:pt x="12" y="40"/>
                    <a:pt x="12" y="41"/>
                  </a:cubicBezTo>
                  <a:cubicBezTo>
                    <a:pt x="12" y="41"/>
                    <a:pt x="12" y="41"/>
                    <a:pt x="12" y="41"/>
                  </a:cubicBezTo>
                  <a:cubicBezTo>
                    <a:pt x="11" y="42"/>
                    <a:pt x="11" y="43"/>
                    <a:pt x="11" y="44"/>
                  </a:cubicBezTo>
                  <a:cubicBezTo>
                    <a:pt x="11" y="44"/>
                    <a:pt x="11" y="44"/>
                    <a:pt x="11" y="44"/>
                  </a:cubicBezTo>
                  <a:cubicBezTo>
                    <a:pt x="9" y="58"/>
                    <a:pt x="8" y="75"/>
                    <a:pt x="8" y="80"/>
                  </a:cubicBezTo>
                  <a:cubicBezTo>
                    <a:pt x="8" y="88"/>
                    <a:pt x="12" y="95"/>
                    <a:pt x="17" y="95"/>
                  </a:cubicBezTo>
                  <a:cubicBezTo>
                    <a:pt x="17" y="95"/>
                    <a:pt x="17" y="95"/>
                    <a:pt x="18" y="95"/>
                  </a:cubicBezTo>
                  <a:cubicBezTo>
                    <a:pt x="23" y="95"/>
                    <a:pt x="26" y="88"/>
                    <a:pt x="26" y="80"/>
                  </a:cubicBezTo>
                  <a:cubicBezTo>
                    <a:pt x="26" y="76"/>
                    <a:pt x="25" y="61"/>
                    <a:pt x="22" y="49"/>
                  </a:cubicBezTo>
                  <a:cubicBezTo>
                    <a:pt x="22" y="48"/>
                    <a:pt x="22" y="48"/>
                    <a:pt x="22" y="48"/>
                  </a:cubicBezTo>
                  <a:cubicBezTo>
                    <a:pt x="22" y="47"/>
                    <a:pt x="22" y="46"/>
                    <a:pt x="22" y="45"/>
                  </a:cubicBezTo>
                  <a:cubicBezTo>
                    <a:pt x="22" y="45"/>
                    <a:pt x="22" y="45"/>
                    <a:pt x="22" y="45"/>
                  </a:cubicBezTo>
                  <a:cubicBezTo>
                    <a:pt x="21" y="43"/>
                    <a:pt x="21" y="42"/>
                    <a:pt x="21" y="41"/>
                  </a:cubicBezTo>
                  <a:cubicBezTo>
                    <a:pt x="22" y="41"/>
                    <a:pt x="24" y="41"/>
                    <a:pt x="25" y="40"/>
                  </a:cubicBezTo>
                  <a:cubicBezTo>
                    <a:pt x="27" y="40"/>
                    <a:pt x="28" y="39"/>
                    <a:pt x="30" y="38"/>
                  </a:cubicBezTo>
                  <a:cubicBezTo>
                    <a:pt x="30" y="2"/>
                    <a:pt x="30" y="2"/>
                    <a:pt x="30" y="2"/>
                  </a:cubicBezTo>
                  <a:cubicBezTo>
                    <a:pt x="27" y="1"/>
                    <a:pt x="23" y="0"/>
                    <a:pt x="20" y="0"/>
                  </a:cubicBezTo>
                </a:path>
              </a:pathLst>
            </a:custGeom>
            <a:solidFill>
              <a:srgbClr val="71B9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1" name="Freeform 308"/>
            <p:cNvSpPr/>
            <p:nvPr userDrawn="1"/>
          </p:nvSpPr>
          <p:spPr bwMode="auto">
            <a:xfrm>
              <a:off x="8902359" y="4894881"/>
              <a:ext cx="6666" cy="63327"/>
            </a:xfrm>
            <a:custGeom>
              <a:avLst/>
              <a:gdLst>
                <a:gd name="T0" fmla="*/ 1 w 1"/>
                <a:gd name="T1" fmla="*/ 0 h 9"/>
                <a:gd name="T2" fmla="*/ 1 w 1"/>
                <a:gd name="T3" fmla="*/ 9 h 9"/>
                <a:gd name="T4" fmla="*/ 1 w 1"/>
                <a:gd name="T5" fmla="*/ 0 h 9"/>
              </a:gdLst>
              <a:ahLst/>
              <a:cxnLst>
                <a:cxn ang="0">
                  <a:pos x="T0" y="T1"/>
                </a:cxn>
                <a:cxn ang="0">
                  <a:pos x="T2" y="T3"/>
                </a:cxn>
                <a:cxn ang="0">
                  <a:pos x="T4" y="T5"/>
                </a:cxn>
              </a:cxnLst>
              <a:rect l="0" t="0" r="r" b="b"/>
              <a:pathLst>
                <a:path w="1" h="9">
                  <a:moveTo>
                    <a:pt x="1" y="0"/>
                  </a:moveTo>
                  <a:cubicBezTo>
                    <a:pt x="0" y="3"/>
                    <a:pt x="0" y="6"/>
                    <a:pt x="1" y="9"/>
                  </a:cubicBezTo>
                  <a:cubicBezTo>
                    <a:pt x="1" y="0"/>
                    <a:pt x="1" y="0"/>
                    <a:pt x="1"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2" name="Freeform 309"/>
            <p:cNvSpPr/>
            <p:nvPr userDrawn="1"/>
          </p:nvSpPr>
          <p:spPr bwMode="auto">
            <a:xfrm>
              <a:off x="9115669" y="4798224"/>
              <a:ext cx="83325" cy="249974"/>
            </a:xfrm>
            <a:custGeom>
              <a:avLst/>
              <a:gdLst>
                <a:gd name="T0" fmla="*/ 0 w 12"/>
                <a:gd name="T1" fmla="*/ 0 h 36"/>
                <a:gd name="T2" fmla="*/ 0 w 12"/>
                <a:gd name="T3" fmla="*/ 36 h 36"/>
                <a:gd name="T4" fmla="*/ 10 w 12"/>
                <a:gd name="T5" fmla="*/ 13 h 36"/>
                <a:gd name="T6" fmla="*/ 0 w 12"/>
                <a:gd name="T7" fmla="*/ 0 h 36"/>
              </a:gdLst>
              <a:ahLst/>
              <a:cxnLst>
                <a:cxn ang="0">
                  <a:pos x="T0" y="T1"/>
                </a:cxn>
                <a:cxn ang="0">
                  <a:pos x="T2" y="T3"/>
                </a:cxn>
                <a:cxn ang="0">
                  <a:pos x="T4" y="T5"/>
                </a:cxn>
                <a:cxn ang="0">
                  <a:pos x="T6" y="T7"/>
                </a:cxn>
              </a:cxnLst>
              <a:rect l="0" t="0" r="r" b="b"/>
              <a:pathLst>
                <a:path w="12" h="36">
                  <a:moveTo>
                    <a:pt x="0" y="0"/>
                  </a:moveTo>
                  <a:cubicBezTo>
                    <a:pt x="0" y="36"/>
                    <a:pt x="0" y="36"/>
                    <a:pt x="0" y="36"/>
                  </a:cubicBezTo>
                  <a:cubicBezTo>
                    <a:pt x="8" y="32"/>
                    <a:pt x="12" y="22"/>
                    <a:pt x="10" y="13"/>
                  </a:cubicBezTo>
                  <a:cubicBezTo>
                    <a:pt x="8" y="7"/>
                    <a:pt x="4" y="3"/>
                    <a:pt x="0" y="0"/>
                  </a:cubicBezTo>
                </a:path>
              </a:pathLst>
            </a:custGeom>
            <a:solidFill>
              <a:srgbClr val="519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3" name="Freeform 310"/>
            <p:cNvSpPr/>
            <p:nvPr userDrawn="1"/>
          </p:nvSpPr>
          <p:spPr bwMode="auto">
            <a:xfrm>
              <a:off x="8845698" y="4964872"/>
              <a:ext cx="193312" cy="459950"/>
            </a:xfrm>
            <a:custGeom>
              <a:avLst/>
              <a:gdLst>
                <a:gd name="T0" fmla="*/ 20 w 28"/>
                <a:gd name="T1" fmla="*/ 53 h 66"/>
                <a:gd name="T2" fmla="*/ 8 w 28"/>
                <a:gd name="T3" fmla="*/ 65 h 66"/>
                <a:gd name="T4" fmla="*/ 2 w 28"/>
                <a:gd name="T5" fmla="*/ 48 h 66"/>
                <a:gd name="T6" fmla="*/ 23 w 28"/>
                <a:gd name="T7" fmla="*/ 1 h 66"/>
                <a:gd name="T8" fmla="*/ 20 w 28"/>
                <a:gd name="T9" fmla="*/ 53 h 66"/>
              </a:gdLst>
              <a:ahLst/>
              <a:cxnLst>
                <a:cxn ang="0">
                  <a:pos x="T0" y="T1"/>
                </a:cxn>
                <a:cxn ang="0">
                  <a:pos x="T2" y="T3"/>
                </a:cxn>
                <a:cxn ang="0">
                  <a:pos x="T4" y="T5"/>
                </a:cxn>
                <a:cxn ang="0">
                  <a:pos x="T6" y="T7"/>
                </a:cxn>
                <a:cxn ang="0">
                  <a:pos x="T8" y="T9"/>
                </a:cxn>
              </a:cxnLst>
              <a:rect l="0" t="0" r="r" b="b"/>
              <a:pathLst>
                <a:path w="28" h="66">
                  <a:moveTo>
                    <a:pt x="20" y="53"/>
                  </a:moveTo>
                  <a:cubicBezTo>
                    <a:pt x="18" y="60"/>
                    <a:pt x="13" y="66"/>
                    <a:pt x="8" y="65"/>
                  </a:cubicBezTo>
                  <a:cubicBezTo>
                    <a:pt x="3" y="64"/>
                    <a:pt x="0" y="56"/>
                    <a:pt x="2" y="48"/>
                  </a:cubicBezTo>
                  <a:cubicBezTo>
                    <a:pt x="4" y="41"/>
                    <a:pt x="18" y="0"/>
                    <a:pt x="23" y="1"/>
                  </a:cubicBezTo>
                  <a:cubicBezTo>
                    <a:pt x="28" y="2"/>
                    <a:pt x="22" y="45"/>
                    <a:pt x="20" y="53"/>
                  </a:cubicBezTo>
                  <a:close/>
                </a:path>
              </a:pathLst>
            </a:cu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7" name="Freeform 311"/>
            <p:cNvSpPr/>
            <p:nvPr userDrawn="1"/>
          </p:nvSpPr>
          <p:spPr bwMode="auto">
            <a:xfrm>
              <a:off x="8935689" y="4971538"/>
              <a:ext cx="83325" cy="139985"/>
            </a:xfrm>
            <a:custGeom>
              <a:avLst/>
              <a:gdLst>
                <a:gd name="T0" fmla="*/ 10 w 12"/>
                <a:gd name="T1" fmla="*/ 0 h 20"/>
                <a:gd name="T2" fmla="*/ 0 w 12"/>
                <a:gd name="T3" fmla="*/ 17 h 20"/>
                <a:gd name="T4" fmla="*/ 11 w 12"/>
                <a:gd name="T5" fmla="*/ 20 h 20"/>
                <a:gd name="T6" fmla="*/ 10 w 12"/>
                <a:gd name="T7" fmla="*/ 0 h 20"/>
              </a:gdLst>
              <a:ahLst/>
              <a:cxnLst>
                <a:cxn ang="0">
                  <a:pos x="T0" y="T1"/>
                </a:cxn>
                <a:cxn ang="0">
                  <a:pos x="T2" y="T3"/>
                </a:cxn>
                <a:cxn ang="0">
                  <a:pos x="T4" y="T5"/>
                </a:cxn>
                <a:cxn ang="0">
                  <a:pos x="T6" y="T7"/>
                </a:cxn>
              </a:cxnLst>
              <a:rect l="0" t="0" r="r" b="b"/>
              <a:pathLst>
                <a:path w="12" h="20">
                  <a:moveTo>
                    <a:pt x="10" y="0"/>
                  </a:moveTo>
                  <a:cubicBezTo>
                    <a:pt x="8" y="0"/>
                    <a:pt x="4" y="7"/>
                    <a:pt x="0" y="17"/>
                  </a:cubicBezTo>
                  <a:cubicBezTo>
                    <a:pt x="3" y="19"/>
                    <a:pt x="7" y="20"/>
                    <a:pt x="11" y="20"/>
                  </a:cubicBezTo>
                  <a:cubicBezTo>
                    <a:pt x="12" y="10"/>
                    <a:pt x="12" y="1"/>
                    <a:pt x="10" y="0"/>
                  </a:cubicBezTo>
                  <a:close/>
                </a:path>
              </a:pathLst>
            </a:custGeom>
            <a:solidFill>
              <a:srgbClr val="75757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8" name="Oval 312"/>
            <p:cNvSpPr>
              <a:spLocks noChangeArrowheads="1"/>
            </p:cNvSpPr>
            <p:nvPr userDrawn="1"/>
          </p:nvSpPr>
          <p:spPr bwMode="auto">
            <a:xfrm>
              <a:off x="8902359" y="4778226"/>
              <a:ext cx="283303" cy="283303"/>
            </a:xfrm>
            <a:prstGeom prst="ellipse">
              <a:avLst/>
            </a:prstGeom>
            <a:solidFill>
              <a:srgbClr val="F0F0F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9" name="Oval 313"/>
            <p:cNvSpPr>
              <a:spLocks noChangeArrowheads="1"/>
            </p:cNvSpPr>
            <p:nvPr userDrawn="1"/>
          </p:nvSpPr>
          <p:spPr bwMode="auto">
            <a:xfrm>
              <a:off x="8972351" y="4848219"/>
              <a:ext cx="143319" cy="146651"/>
            </a:xfrm>
            <a:prstGeom prst="ellipse">
              <a:avLst/>
            </a:prstGeom>
            <a:solidFill>
              <a:srgbClr val="75757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0" name="Freeform 314"/>
            <p:cNvSpPr/>
            <p:nvPr userDrawn="1"/>
          </p:nvSpPr>
          <p:spPr bwMode="auto">
            <a:xfrm>
              <a:off x="9302315" y="5514813"/>
              <a:ext cx="826576" cy="226642"/>
            </a:xfrm>
            <a:custGeom>
              <a:avLst/>
              <a:gdLst>
                <a:gd name="T0" fmla="*/ 119 w 119"/>
                <a:gd name="T1" fmla="*/ 17 h 33"/>
                <a:gd name="T2" fmla="*/ 103 w 119"/>
                <a:gd name="T3" fmla="*/ 33 h 33"/>
                <a:gd name="T4" fmla="*/ 16 w 119"/>
                <a:gd name="T5" fmla="*/ 33 h 33"/>
                <a:gd name="T6" fmla="*/ 0 w 119"/>
                <a:gd name="T7" fmla="*/ 17 h 33"/>
                <a:gd name="T8" fmla="*/ 16 w 119"/>
                <a:gd name="T9" fmla="*/ 0 h 33"/>
                <a:gd name="T10" fmla="*/ 103 w 119"/>
                <a:gd name="T11" fmla="*/ 0 h 33"/>
                <a:gd name="T12" fmla="*/ 119 w 119"/>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119" h="33">
                  <a:moveTo>
                    <a:pt x="119" y="17"/>
                  </a:moveTo>
                  <a:cubicBezTo>
                    <a:pt x="119" y="26"/>
                    <a:pt x="112" y="33"/>
                    <a:pt x="103" y="33"/>
                  </a:cubicBezTo>
                  <a:cubicBezTo>
                    <a:pt x="16" y="33"/>
                    <a:pt x="16" y="33"/>
                    <a:pt x="16" y="33"/>
                  </a:cubicBezTo>
                  <a:cubicBezTo>
                    <a:pt x="7" y="33"/>
                    <a:pt x="0" y="26"/>
                    <a:pt x="0" y="17"/>
                  </a:cubicBezTo>
                  <a:cubicBezTo>
                    <a:pt x="0" y="8"/>
                    <a:pt x="7" y="0"/>
                    <a:pt x="16" y="0"/>
                  </a:cubicBezTo>
                  <a:cubicBezTo>
                    <a:pt x="103" y="0"/>
                    <a:pt x="103" y="0"/>
                    <a:pt x="103" y="0"/>
                  </a:cubicBezTo>
                  <a:cubicBezTo>
                    <a:pt x="112" y="0"/>
                    <a:pt x="119" y="8"/>
                    <a:pt x="119" y="17"/>
                  </a:cubicBezTo>
                  <a:close/>
                </a:path>
              </a:pathLst>
            </a:custGeom>
            <a:solidFill>
              <a:srgbClr val="1566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1" name="Oval 315"/>
            <p:cNvSpPr>
              <a:spLocks noChangeArrowheads="1"/>
            </p:cNvSpPr>
            <p:nvPr userDrawn="1"/>
          </p:nvSpPr>
          <p:spPr bwMode="auto">
            <a:xfrm>
              <a:off x="9352309" y="5554808"/>
              <a:ext cx="153317" cy="153317"/>
            </a:xfrm>
            <a:prstGeom prst="ellipse">
              <a:avLst/>
            </a:prstGeom>
            <a:solidFill>
              <a:srgbClr val="061C1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2" name="Oval 316"/>
            <p:cNvSpPr>
              <a:spLocks noChangeArrowheads="1"/>
            </p:cNvSpPr>
            <p:nvPr userDrawn="1"/>
          </p:nvSpPr>
          <p:spPr bwMode="auto">
            <a:xfrm>
              <a:off x="9918914" y="5554808"/>
              <a:ext cx="153317" cy="153317"/>
            </a:xfrm>
            <a:prstGeom prst="ellipse">
              <a:avLst/>
            </a:prstGeom>
            <a:solidFill>
              <a:srgbClr val="061C1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3" name="Rectangle 317"/>
            <p:cNvSpPr>
              <a:spLocks noChangeArrowheads="1"/>
            </p:cNvSpPr>
            <p:nvPr userDrawn="1"/>
          </p:nvSpPr>
          <p:spPr bwMode="auto">
            <a:xfrm>
              <a:off x="8775706" y="3565025"/>
              <a:ext cx="1263196" cy="449952"/>
            </a:xfrm>
            <a:prstGeom prst="rect">
              <a:avLst/>
            </a:prstGeom>
            <a:solidFill>
              <a:srgbClr val="29333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4" name="Rectangle 318"/>
            <p:cNvSpPr>
              <a:spLocks noChangeArrowheads="1"/>
            </p:cNvSpPr>
            <p:nvPr userDrawn="1"/>
          </p:nvSpPr>
          <p:spPr bwMode="auto">
            <a:xfrm>
              <a:off x="9572285" y="3565025"/>
              <a:ext cx="466616" cy="449952"/>
            </a:xfrm>
            <a:prstGeom prst="rect">
              <a:avLst/>
            </a:prstGeom>
            <a:solidFill>
              <a:srgbClr val="5F787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5" name="Rectangle 319"/>
            <p:cNvSpPr>
              <a:spLocks noChangeArrowheads="1"/>
            </p:cNvSpPr>
            <p:nvPr userDrawn="1"/>
          </p:nvSpPr>
          <p:spPr bwMode="auto">
            <a:xfrm>
              <a:off x="9615614" y="3601689"/>
              <a:ext cx="379958" cy="379958"/>
            </a:xfrm>
            <a:prstGeom prst="rect">
              <a:avLst/>
            </a:prstGeom>
            <a:solidFill>
              <a:srgbClr val="73D2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6" name="Freeform 320"/>
            <p:cNvSpPr/>
            <p:nvPr userDrawn="1"/>
          </p:nvSpPr>
          <p:spPr bwMode="auto">
            <a:xfrm>
              <a:off x="9615614" y="3601689"/>
              <a:ext cx="123321" cy="129987"/>
            </a:xfrm>
            <a:custGeom>
              <a:avLst/>
              <a:gdLst>
                <a:gd name="T0" fmla="*/ 0 w 18"/>
                <a:gd name="T1" fmla="*/ 0 h 19"/>
                <a:gd name="T2" fmla="*/ 0 w 18"/>
                <a:gd name="T3" fmla="*/ 19 h 19"/>
                <a:gd name="T4" fmla="*/ 18 w 18"/>
                <a:gd name="T5" fmla="*/ 0 h 19"/>
                <a:gd name="T6" fmla="*/ 0 w 18"/>
                <a:gd name="T7" fmla="*/ 0 h 19"/>
              </a:gdLst>
              <a:ahLst/>
              <a:cxnLst>
                <a:cxn ang="0">
                  <a:pos x="T0" y="T1"/>
                </a:cxn>
                <a:cxn ang="0">
                  <a:pos x="T2" y="T3"/>
                </a:cxn>
                <a:cxn ang="0">
                  <a:pos x="T4" y="T5"/>
                </a:cxn>
                <a:cxn ang="0">
                  <a:pos x="T6" y="T7"/>
                </a:cxn>
              </a:cxnLst>
              <a:rect l="0" t="0" r="r" b="b"/>
              <a:pathLst>
                <a:path w="18" h="19">
                  <a:moveTo>
                    <a:pt x="0" y="0"/>
                  </a:moveTo>
                  <a:cubicBezTo>
                    <a:pt x="0" y="19"/>
                    <a:pt x="0" y="19"/>
                    <a:pt x="0" y="19"/>
                  </a:cubicBezTo>
                  <a:cubicBezTo>
                    <a:pt x="6" y="12"/>
                    <a:pt x="12" y="6"/>
                    <a:pt x="18" y="0"/>
                  </a:cubicBezTo>
                  <a:lnTo>
                    <a:pt x="0"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7" name="Freeform 321"/>
            <p:cNvSpPr/>
            <p:nvPr userDrawn="1"/>
          </p:nvSpPr>
          <p:spPr bwMode="auto">
            <a:xfrm>
              <a:off x="9615614" y="3601689"/>
              <a:ext cx="263306" cy="269971"/>
            </a:xfrm>
            <a:custGeom>
              <a:avLst/>
              <a:gdLst>
                <a:gd name="T0" fmla="*/ 62 w 79"/>
                <a:gd name="T1" fmla="*/ 0 h 81"/>
                <a:gd name="T2" fmla="*/ 0 w 79"/>
                <a:gd name="T3" fmla="*/ 64 h 81"/>
                <a:gd name="T4" fmla="*/ 0 w 79"/>
                <a:gd name="T5" fmla="*/ 81 h 81"/>
                <a:gd name="T6" fmla="*/ 79 w 79"/>
                <a:gd name="T7" fmla="*/ 0 h 81"/>
                <a:gd name="T8" fmla="*/ 62 w 79"/>
                <a:gd name="T9" fmla="*/ 0 h 81"/>
              </a:gdLst>
              <a:ahLst/>
              <a:cxnLst>
                <a:cxn ang="0">
                  <a:pos x="T0" y="T1"/>
                </a:cxn>
                <a:cxn ang="0">
                  <a:pos x="T2" y="T3"/>
                </a:cxn>
                <a:cxn ang="0">
                  <a:pos x="T4" y="T5"/>
                </a:cxn>
                <a:cxn ang="0">
                  <a:pos x="T6" y="T7"/>
                </a:cxn>
                <a:cxn ang="0">
                  <a:pos x="T8" y="T9"/>
                </a:cxn>
              </a:cxnLst>
              <a:rect l="0" t="0" r="r" b="b"/>
              <a:pathLst>
                <a:path w="79" h="81">
                  <a:moveTo>
                    <a:pt x="62" y="0"/>
                  </a:moveTo>
                  <a:lnTo>
                    <a:pt x="0" y="64"/>
                  </a:lnTo>
                  <a:lnTo>
                    <a:pt x="0" y="81"/>
                  </a:lnTo>
                  <a:lnTo>
                    <a:pt x="79" y="0"/>
                  </a:lnTo>
                  <a:lnTo>
                    <a:pt x="62"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8" name="Freeform 322"/>
            <p:cNvSpPr/>
            <p:nvPr userDrawn="1"/>
          </p:nvSpPr>
          <p:spPr bwMode="auto">
            <a:xfrm>
              <a:off x="9615614" y="3601689"/>
              <a:ext cx="379958" cy="379958"/>
            </a:xfrm>
            <a:custGeom>
              <a:avLst/>
              <a:gdLst>
                <a:gd name="T0" fmla="*/ 50 w 55"/>
                <a:gd name="T1" fmla="*/ 0 h 55"/>
                <a:gd name="T2" fmla="*/ 0 w 55"/>
                <a:gd name="T3" fmla="*/ 51 h 55"/>
                <a:gd name="T4" fmla="*/ 0 w 55"/>
                <a:gd name="T5" fmla="*/ 55 h 55"/>
                <a:gd name="T6" fmla="*/ 9 w 55"/>
                <a:gd name="T7" fmla="*/ 55 h 55"/>
                <a:gd name="T8" fmla="*/ 55 w 55"/>
                <a:gd name="T9" fmla="*/ 9 h 55"/>
                <a:gd name="T10" fmla="*/ 55 w 55"/>
                <a:gd name="T11" fmla="*/ 0 h 55"/>
                <a:gd name="T12" fmla="*/ 50 w 55"/>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5" h="55">
                  <a:moveTo>
                    <a:pt x="50" y="0"/>
                  </a:moveTo>
                  <a:cubicBezTo>
                    <a:pt x="33" y="17"/>
                    <a:pt x="16" y="34"/>
                    <a:pt x="0" y="51"/>
                  </a:cubicBezTo>
                  <a:cubicBezTo>
                    <a:pt x="0" y="55"/>
                    <a:pt x="0" y="55"/>
                    <a:pt x="0" y="55"/>
                  </a:cubicBezTo>
                  <a:cubicBezTo>
                    <a:pt x="9" y="55"/>
                    <a:pt x="9" y="55"/>
                    <a:pt x="9" y="55"/>
                  </a:cubicBezTo>
                  <a:cubicBezTo>
                    <a:pt x="25" y="40"/>
                    <a:pt x="40" y="24"/>
                    <a:pt x="55" y="9"/>
                  </a:cubicBezTo>
                  <a:cubicBezTo>
                    <a:pt x="55" y="0"/>
                    <a:pt x="55" y="0"/>
                    <a:pt x="55" y="0"/>
                  </a:cubicBezTo>
                  <a:lnTo>
                    <a:pt x="50"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9" name="Freeform 323"/>
            <p:cNvSpPr/>
            <p:nvPr userDrawn="1"/>
          </p:nvSpPr>
          <p:spPr bwMode="auto">
            <a:xfrm>
              <a:off x="9762265" y="3745006"/>
              <a:ext cx="233308" cy="236642"/>
            </a:xfrm>
            <a:custGeom>
              <a:avLst/>
              <a:gdLst>
                <a:gd name="T0" fmla="*/ 13 w 34"/>
                <a:gd name="T1" fmla="*/ 34 h 34"/>
                <a:gd name="T2" fmla="*/ 34 w 34"/>
                <a:gd name="T3" fmla="*/ 13 h 34"/>
                <a:gd name="T4" fmla="*/ 34 w 34"/>
                <a:gd name="T5" fmla="*/ 0 h 34"/>
                <a:gd name="T6" fmla="*/ 0 w 34"/>
                <a:gd name="T7" fmla="*/ 34 h 34"/>
                <a:gd name="T8" fmla="*/ 13 w 34"/>
                <a:gd name="T9" fmla="*/ 34 h 34"/>
              </a:gdLst>
              <a:ahLst/>
              <a:cxnLst>
                <a:cxn ang="0">
                  <a:pos x="T0" y="T1"/>
                </a:cxn>
                <a:cxn ang="0">
                  <a:pos x="T2" y="T3"/>
                </a:cxn>
                <a:cxn ang="0">
                  <a:pos x="T4" y="T5"/>
                </a:cxn>
                <a:cxn ang="0">
                  <a:pos x="T6" y="T7"/>
                </a:cxn>
                <a:cxn ang="0">
                  <a:pos x="T8" y="T9"/>
                </a:cxn>
              </a:cxnLst>
              <a:rect l="0" t="0" r="r" b="b"/>
              <a:pathLst>
                <a:path w="34" h="34">
                  <a:moveTo>
                    <a:pt x="13" y="34"/>
                  </a:moveTo>
                  <a:cubicBezTo>
                    <a:pt x="20" y="27"/>
                    <a:pt x="27" y="20"/>
                    <a:pt x="34" y="13"/>
                  </a:cubicBezTo>
                  <a:cubicBezTo>
                    <a:pt x="34" y="0"/>
                    <a:pt x="34" y="0"/>
                    <a:pt x="34" y="0"/>
                  </a:cubicBezTo>
                  <a:cubicBezTo>
                    <a:pt x="23" y="11"/>
                    <a:pt x="12" y="23"/>
                    <a:pt x="0" y="34"/>
                  </a:cubicBezTo>
                  <a:lnTo>
                    <a:pt x="13" y="34"/>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0" name="Rectangle 324"/>
            <p:cNvSpPr>
              <a:spLocks noChangeArrowheads="1"/>
            </p:cNvSpPr>
            <p:nvPr userDrawn="1"/>
          </p:nvSpPr>
          <p:spPr bwMode="auto">
            <a:xfrm>
              <a:off x="8775706" y="3565025"/>
              <a:ext cx="763251" cy="449952"/>
            </a:xfrm>
            <a:prstGeom prst="rect">
              <a:avLst/>
            </a:prstGeom>
            <a:solidFill>
              <a:srgbClr val="5F787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1" name="Rectangle 325"/>
            <p:cNvSpPr>
              <a:spLocks noChangeArrowheads="1"/>
            </p:cNvSpPr>
            <p:nvPr userDrawn="1"/>
          </p:nvSpPr>
          <p:spPr bwMode="auto">
            <a:xfrm>
              <a:off x="8805702" y="3601689"/>
              <a:ext cx="699923" cy="379958"/>
            </a:xfrm>
            <a:prstGeom prst="rect">
              <a:avLst/>
            </a:prstGeom>
            <a:solidFill>
              <a:srgbClr val="73D2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2" name="Freeform 326"/>
            <p:cNvSpPr/>
            <p:nvPr userDrawn="1"/>
          </p:nvSpPr>
          <p:spPr bwMode="auto">
            <a:xfrm>
              <a:off x="8805702" y="3601689"/>
              <a:ext cx="413288" cy="379958"/>
            </a:xfrm>
            <a:custGeom>
              <a:avLst/>
              <a:gdLst>
                <a:gd name="T0" fmla="*/ 38 w 60"/>
                <a:gd name="T1" fmla="*/ 0 h 55"/>
                <a:gd name="T2" fmla="*/ 0 w 60"/>
                <a:gd name="T3" fmla="*/ 38 h 55"/>
                <a:gd name="T4" fmla="*/ 0 w 60"/>
                <a:gd name="T5" fmla="*/ 55 h 55"/>
                <a:gd name="T6" fmla="*/ 5 w 60"/>
                <a:gd name="T7" fmla="*/ 55 h 55"/>
                <a:gd name="T8" fmla="*/ 60 w 60"/>
                <a:gd name="T9" fmla="*/ 0 h 55"/>
                <a:gd name="T10" fmla="*/ 38 w 60"/>
                <a:gd name="T11" fmla="*/ 0 h 55"/>
              </a:gdLst>
              <a:ahLst/>
              <a:cxnLst>
                <a:cxn ang="0">
                  <a:pos x="T0" y="T1"/>
                </a:cxn>
                <a:cxn ang="0">
                  <a:pos x="T2" y="T3"/>
                </a:cxn>
                <a:cxn ang="0">
                  <a:pos x="T4" y="T5"/>
                </a:cxn>
                <a:cxn ang="0">
                  <a:pos x="T6" y="T7"/>
                </a:cxn>
                <a:cxn ang="0">
                  <a:pos x="T8" y="T9"/>
                </a:cxn>
                <a:cxn ang="0">
                  <a:pos x="T10" y="T11"/>
                </a:cxn>
              </a:cxnLst>
              <a:rect l="0" t="0" r="r" b="b"/>
              <a:pathLst>
                <a:path w="60" h="55">
                  <a:moveTo>
                    <a:pt x="38" y="0"/>
                  </a:moveTo>
                  <a:cubicBezTo>
                    <a:pt x="26" y="13"/>
                    <a:pt x="13" y="25"/>
                    <a:pt x="0" y="38"/>
                  </a:cubicBezTo>
                  <a:cubicBezTo>
                    <a:pt x="0" y="55"/>
                    <a:pt x="0" y="55"/>
                    <a:pt x="0" y="55"/>
                  </a:cubicBezTo>
                  <a:cubicBezTo>
                    <a:pt x="5" y="55"/>
                    <a:pt x="5" y="55"/>
                    <a:pt x="5" y="55"/>
                  </a:cubicBezTo>
                  <a:cubicBezTo>
                    <a:pt x="23" y="37"/>
                    <a:pt x="42" y="18"/>
                    <a:pt x="60" y="0"/>
                  </a:cubicBezTo>
                  <a:lnTo>
                    <a:pt x="38"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3" name="Freeform 327"/>
            <p:cNvSpPr/>
            <p:nvPr userDrawn="1"/>
          </p:nvSpPr>
          <p:spPr bwMode="auto">
            <a:xfrm>
              <a:off x="8805702" y="3601689"/>
              <a:ext cx="179980" cy="179980"/>
            </a:xfrm>
            <a:custGeom>
              <a:avLst/>
              <a:gdLst>
                <a:gd name="T0" fmla="*/ 0 w 54"/>
                <a:gd name="T1" fmla="*/ 0 h 54"/>
                <a:gd name="T2" fmla="*/ 0 w 54"/>
                <a:gd name="T3" fmla="*/ 54 h 54"/>
                <a:gd name="T4" fmla="*/ 54 w 54"/>
                <a:gd name="T5" fmla="*/ 0 h 54"/>
                <a:gd name="T6" fmla="*/ 0 w 54"/>
                <a:gd name="T7" fmla="*/ 0 h 54"/>
              </a:gdLst>
              <a:ahLst/>
              <a:cxnLst>
                <a:cxn ang="0">
                  <a:pos x="T0" y="T1"/>
                </a:cxn>
                <a:cxn ang="0">
                  <a:pos x="T2" y="T3"/>
                </a:cxn>
                <a:cxn ang="0">
                  <a:pos x="T4" y="T5"/>
                </a:cxn>
                <a:cxn ang="0">
                  <a:pos x="T6" y="T7"/>
                </a:cxn>
              </a:cxnLst>
              <a:rect l="0" t="0" r="r" b="b"/>
              <a:pathLst>
                <a:path w="54" h="54">
                  <a:moveTo>
                    <a:pt x="0" y="0"/>
                  </a:moveTo>
                  <a:lnTo>
                    <a:pt x="0" y="54"/>
                  </a:lnTo>
                  <a:lnTo>
                    <a:pt x="54" y="0"/>
                  </a:lnTo>
                  <a:lnTo>
                    <a:pt x="0"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4" name="Freeform 328"/>
            <p:cNvSpPr/>
            <p:nvPr userDrawn="1"/>
          </p:nvSpPr>
          <p:spPr bwMode="auto">
            <a:xfrm>
              <a:off x="8922357" y="3601689"/>
              <a:ext cx="583270" cy="379958"/>
            </a:xfrm>
            <a:custGeom>
              <a:avLst/>
              <a:gdLst>
                <a:gd name="T0" fmla="*/ 55 w 84"/>
                <a:gd name="T1" fmla="*/ 0 h 55"/>
                <a:gd name="T2" fmla="*/ 0 w 84"/>
                <a:gd name="T3" fmla="*/ 55 h 55"/>
                <a:gd name="T4" fmla="*/ 29 w 84"/>
                <a:gd name="T5" fmla="*/ 55 h 55"/>
                <a:gd name="T6" fmla="*/ 84 w 84"/>
                <a:gd name="T7" fmla="*/ 0 h 55"/>
                <a:gd name="T8" fmla="*/ 55 w 84"/>
                <a:gd name="T9" fmla="*/ 0 h 55"/>
              </a:gdLst>
              <a:ahLst/>
              <a:cxnLst>
                <a:cxn ang="0">
                  <a:pos x="T0" y="T1"/>
                </a:cxn>
                <a:cxn ang="0">
                  <a:pos x="T2" y="T3"/>
                </a:cxn>
                <a:cxn ang="0">
                  <a:pos x="T4" y="T5"/>
                </a:cxn>
                <a:cxn ang="0">
                  <a:pos x="T6" y="T7"/>
                </a:cxn>
                <a:cxn ang="0">
                  <a:pos x="T8" y="T9"/>
                </a:cxn>
              </a:cxnLst>
              <a:rect l="0" t="0" r="r" b="b"/>
              <a:pathLst>
                <a:path w="84" h="55">
                  <a:moveTo>
                    <a:pt x="55" y="0"/>
                  </a:moveTo>
                  <a:cubicBezTo>
                    <a:pt x="37" y="18"/>
                    <a:pt x="18" y="37"/>
                    <a:pt x="0" y="55"/>
                  </a:cubicBezTo>
                  <a:cubicBezTo>
                    <a:pt x="29" y="55"/>
                    <a:pt x="29" y="55"/>
                    <a:pt x="29" y="55"/>
                  </a:cubicBezTo>
                  <a:cubicBezTo>
                    <a:pt x="48" y="37"/>
                    <a:pt x="66" y="18"/>
                    <a:pt x="84" y="0"/>
                  </a:cubicBezTo>
                  <a:lnTo>
                    <a:pt x="55" y="0"/>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5" name="Freeform 329"/>
            <p:cNvSpPr/>
            <p:nvPr userDrawn="1"/>
          </p:nvSpPr>
          <p:spPr bwMode="auto">
            <a:xfrm>
              <a:off x="9205658" y="3685012"/>
              <a:ext cx="299967" cy="296635"/>
            </a:xfrm>
            <a:custGeom>
              <a:avLst/>
              <a:gdLst>
                <a:gd name="T0" fmla="*/ 0 w 43"/>
                <a:gd name="T1" fmla="*/ 43 h 43"/>
                <a:gd name="T2" fmla="*/ 18 w 43"/>
                <a:gd name="T3" fmla="*/ 43 h 43"/>
                <a:gd name="T4" fmla="*/ 43 w 43"/>
                <a:gd name="T5" fmla="*/ 18 h 43"/>
                <a:gd name="T6" fmla="*/ 43 w 43"/>
                <a:gd name="T7" fmla="*/ 0 h 43"/>
                <a:gd name="T8" fmla="*/ 0 w 43"/>
                <a:gd name="T9" fmla="*/ 43 h 43"/>
              </a:gdLst>
              <a:ahLst/>
              <a:cxnLst>
                <a:cxn ang="0">
                  <a:pos x="T0" y="T1"/>
                </a:cxn>
                <a:cxn ang="0">
                  <a:pos x="T2" y="T3"/>
                </a:cxn>
                <a:cxn ang="0">
                  <a:pos x="T4" y="T5"/>
                </a:cxn>
                <a:cxn ang="0">
                  <a:pos x="T6" y="T7"/>
                </a:cxn>
                <a:cxn ang="0">
                  <a:pos x="T8" y="T9"/>
                </a:cxn>
              </a:cxnLst>
              <a:rect l="0" t="0" r="r" b="b"/>
              <a:pathLst>
                <a:path w="43" h="43">
                  <a:moveTo>
                    <a:pt x="0" y="43"/>
                  </a:moveTo>
                  <a:cubicBezTo>
                    <a:pt x="18" y="43"/>
                    <a:pt x="18" y="43"/>
                    <a:pt x="18" y="43"/>
                  </a:cubicBezTo>
                  <a:cubicBezTo>
                    <a:pt x="27" y="35"/>
                    <a:pt x="35" y="26"/>
                    <a:pt x="43" y="18"/>
                  </a:cubicBezTo>
                  <a:cubicBezTo>
                    <a:pt x="43" y="0"/>
                    <a:pt x="43" y="0"/>
                    <a:pt x="43" y="0"/>
                  </a:cubicBezTo>
                  <a:cubicBezTo>
                    <a:pt x="29" y="14"/>
                    <a:pt x="15" y="29"/>
                    <a:pt x="0" y="43"/>
                  </a:cubicBez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6" name="Freeform 330"/>
            <p:cNvSpPr/>
            <p:nvPr userDrawn="1"/>
          </p:nvSpPr>
          <p:spPr bwMode="auto">
            <a:xfrm>
              <a:off x="9415636" y="3891656"/>
              <a:ext cx="89991" cy="89991"/>
            </a:xfrm>
            <a:custGeom>
              <a:avLst/>
              <a:gdLst>
                <a:gd name="T0" fmla="*/ 13 w 13"/>
                <a:gd name="T1" fmla="*/ 13 h 13"/>
                <a:gd name="T2" fmla="*/ 13 w 13"/>
                <a:gd name="T3" fmla="*/ 0 h 13"/>
                <a:gd name="T4" fmla="*/ 0 w 13"/>
                <a:gd name="T5" fmla="*/ 13 h 13"/>
                <a:gd name="T6" fmla="*/ 13 w 13"/>
                <a:gd name="T7" fmla="*/ 13 h 13"/>
              </a:gdLst>
              <a:ahLst/>
              <a:cxnLst>
                <a:cxn ang="0">
                  <a:pos x="T0" y="T1"/>
                </a:cxn>
                <a:cxn ang="0">
                  <a:pos x="T2" y="T3"/>
                </a:cxn>
                <a:cxn ang="0">
                  <a:pos x="T4" y="T5"/>
                </a:cxn>
                <a:cxn ang="0">
                  <a:pos x="T6" y="T7"/>
                </a:cxn>
              </a:cxnLst>
              <a:rect l="0" t="0" r="r" b="b"/>
              <a:pathLst>
                <a:path w="13" h="13">
                  <a:moveTo>
                    <a:pt x="13" y="13"/>
                  </a:moveTo>
                  <a:cubicBezTo>
                    <a:pt x="13" y="0"/>
                    <a:pt x="13" y="0"/>
                    <a:pt x="13" y="0"/>
                  </a:cubicBezTo>
                  <a:cubicBezTo>
                    <a:pt x="9" y="4"/>
                    <a:pt x="5" y="9"/>
                    <a:pt x="0" y="13"/>
                  </a:cubicBezTo>
                  <a:lnTo>
                    <a:pt x="13" y="13"/>
                  </a:lnTo>
                  <a:close/>
                </a:path>
              </a:pathLst>
            </a:custGeom>
            <a:solidFill>
              <a:srgbClr val="C5E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7" name="Rectangle 331"/>
            <p:cNvSpPr>
              <a:spLocks noChangeArrowheads="1"/>
            </p:cNvSpPr>
            <p:nvPr userDrawn="1"/>
          </p:nvSpPr>
          <p:spPr bwMode="auto">
            <a:xfrm>
              <a:off x="8859030" y="3275058"/>
              <a:ext cx="603268" cy="159982"/>
            </a:xfrm>
            <a:prstGeom prst="rect">
              <a:avLst/>
            </a:prstGeom>
            <a:solidFill>
              <a:srgbClr val="46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8" name="Rectangle 332"/>
            <p:cNvSpPr>
              <a:spLocks noChangeArrowheads="1"/>
            </p:cNvSpPr>
            <p:nvPr userDrawn="1"/>
          </p:nvSpPr>
          <p:spPr bwMode="auto">
            <a:xfrm>
              <a:off x="9565619" y="3345049"/>
              <a:ext cx="543275" cy="89991"/>
            </a:xfrm>
            <a:prstGeom prst="rect">
              <a:avLst/>
            </a:prstGeom>
            <a:solidFill>
              <a:srgbClr val="46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9" name="Oval 333"/>
            <p:cNvSpPr>
              <a:spLocks noChangeArrowheads="1"/>
            </p:cNvSpPr>
            <p:nvPr userDrawn="1"/>
          </p:nvSpPr>
          <p:spPr bwMode="auto">
            <a:xfrm>
              <a:off x="6499288" y="3621687"/>
              <a:ext cx="336631" cy="339963"/>
            </a:xfrm>
            <a:prstGeom prst="ellipse">
              <a:avLst/>
            </a:prstGeom>
            <a:solidFill>
              <a:srgbClr val="3F4F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0" name="Oval 334"/>
            <p:cNvSpPr>
              <a:spLocks noChangeArrowheads="1"/>
            </p:cNvSpPr>
            <p:nvPr userDrawn="1"/>
          </p:nvSpPr>
          <p:spPr bwMode="auto">
            <a:xfrm>
              <a:off x="6539284" y="3661682"/>
              <a:ext cx="263306" cy="263306"/>
            </a:xfrm>
            <a:prstGeom prst="ellipse">
              <a:avLst/>
            </a:prstGeom>
            <a:solidFill>
              <a:srgbClr val="5F787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1" name="Oval 335"/>
            <p:cNvSpPr>
              <a:spLocks noChangeArrowheads="1"/>
            </p:cNvSpPr>
            <p:nvPr userDrawn="1"/>
          </p:nvSpPr>
          <p:spPr bwMode="auto">
            <a:xfrm>
              <a:off x="6552616" y="3675014"/>
              <a:ext cx="229976" cy="229976"/>
            </a:xfrm>
            <a:prstGeom prst="ellipse">
              <a:avLst/>
            </a:prstGeom>
            <a:solidFill>
              <a:srgbClr val="2933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2" name="Oval 336"/>
            <p:cNvSpPr>
              <a:spLocks noChangeArrowheads="1"/>
            </p:cNvSpPr>
            <p:nvPr userDrawn="1"/>
          </p:nvSpPr>
          <p:spPr bwMode="auto">
            <a:xfrm>
              <a:off x="6572613" y="3698344"/>
              <a:ext cx="196646" cy="186646"/>
            </a:xfrm>
            <a:prstGeom prst="ellipse">
              <a:avLst/>
            </a:prstGeom>
            <a:solidFill>
              <a:srgbClr val="4CB3D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3" name="Freeform 337"/>
            <p:cNvSpPr/>
            <p:nvPr userDrawn="1"/>
          </p:nvSpPr>
          <p:spPr bwMode="auto">
            <a:xfrm>
              <a:off x="6572613" y="3698344"/>
              <a:ext cx="173314" cy="173314"/>
            </a:xfrm>
            <a:custGeom>
              <a:avLst/>
              <a:gdLst>
                <a:gd name="T0" fmla="*/ 3 w 25"/>
                <a:gd name="T1" fmla="*/ 17 h 25"/>
                <a:gd name="T2" fmla="*/ 17 w 25"/>
                <a:gd name="T3" fmla="*/ 3 h 25"/>
                <a:gd name="T4" fmla="*/ 25 w 25"/>
                <a:gd name="T5" fmla="*/ 6 h 25"/>
                <a:gd name="T6" fmla="*/ 14 w 25"/>
                <a:gd name="T7" fmla="*/ 0 h 25"/>
                <a:gd name="T8" fmla="*/ 0 w 25"/>
                <a:gd name="T9" fmla="*/ 14 h 25"/>
                <a:gd name="T10" fmla="*/ 6 w 25"/>
                <a:gd name="T11" fmla="*/ 25 h 25"/>
                <a:gd name="T12" fmla="*/ 3 w 25"/>
                <a:gd name="T13" fmla="*/ 17 h 25"/>
              </a:gdLst>
              <a:ahLst/>
              <a:cxnLst>
                <a:cxn ang="0">
                  <a:pos x="T0" y="T1"/>
                </a:cxn>
                <a:cxn ang="0">
                  <a:pos x="T2" y="T3"/>
                </a:cxn>
                <a:cxn ang="0">
                  <a:pos x="T4" y="T5"/>
                </a:cxn>
                <a:cxn ang="0">
                  <a:pos x="T6" y="T7"/>
                </a:cxn>
                <a:cxn ang="0">
                  <a:pos x="T8" y="T9"/>
                </a:cxn>
                <a:cxn ang="0">
                  <a:pos x="T10" y="T11"/>
                </a:cxn>
                <a:cxn ang="0">
                  <a:pos x="T12" y="T13"/>
                </a:cxn>
              </a:cxnLst>
              <a:rect l="0" t="0" r="r" b="b"/>
              <a:pathLst>
                <a:path w="25" h="25">
                  <a:moveTo>
                    <a:pt x="3" y="17"/>
                  </a:moveTo>
                  <a:cubicBezTo>
                    <a:pt x="3" y="9"/>
                    <a:pt x="9" y="3"/>
                    <a:pt x="17" y="3"/>
                  </a:cubicBezTo>
                  <a:cubicBezTo>
                    <a:pt x="20" y="3"/>
                    <a:pt x="23" y="4"/>
                    <a:pt x="25" y="6"/>
                  </a:cubicBezTo>
                  <a:cubicBezTo>
                    <a:pt x="23" y="2"/>
                    <a:pt x="18" y="0"/>
                    <a:pt x="14" y="0"/>
                  </a:cubicBezTo>
                  <a:cubicBezTo>
                    <a:pt x="6" y="0"/>
                    <a:pt x="0" y="6"/>
                    <a:pt x="0" y="14"/>
                  </a:cubicBezTo>
                  <a:cubicBezTo>
                    <a:pt x="0" y="18"/>
                    <a:pt x="2" y="22"/>
                    <a:pt x="6" y="25"/>
                  </a:cubicBezTo>
                  <a:cubicBezTo>
                    <a:pt x="4" y="23"/>
                    <a:pt x="3" y="20"/>
                    <a:pt x="3" y="17"/>
                  </a:cubicBezTo>
                  <a:close/>
                </a:path>
              </a:pathLst>
            </a:custGeom>
            <a:solidFill>
              <a:srgbClr val="73D2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4" name="Oval 338"/>
            <p:cNvSpPr>
              <a:spLocks noChangeArrowheads="1"/>
            </p:cNvSpPr>
            <p:nvPr userDrawn="1"/>
          </p:nvSpPr>
          <p:spPr bwMode="auto">
            <a:xfrm>
              <a:off x="6642607" y="3765003"/>
              <a:ext cx="49996" cy="49996"/>
            </a:xfrm>
            <a:prstGeom prst="ellipse">
              <a:avLst/>
            </a:prstGeom>
            <a:solidFill>
              <a:srgbClr val="73D2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801" name="副标题 2"/>
          <p:cNvSpPr>
            <a:spLocks noGrp="1"/>
          </p:cNvSpPr>
          <p:nvPr userDrawn="1">
            <p:ph type="subTitle" idx="1"/>
          </p:nvPr>
        </p:nvSpPr>
        <p:spPr>
          <a:xfrm>
            <a:off x="6325975" y="3300979"/>
            <a:ext cx="5194513" cy="558799"/>
          </a:xfrm>
        </p:spPr>
        <p:txBody>
          <a:bodyPr anchor="t">
            <a:normAutofit/>
          </a:bodyPr>
          <a:lstStyle>
            <a:lvl1pPr marL="0" marR="0" indent="0" algn="r" defTabSz="913765" rtl="0" eaLnBrk="1" fontAlgn="auto" latinLnBrk="0" hangingPunct="1">
              <a:lnSpc>
                <a:spcPct val="90000"/>
              </a:lnSpc>
              <a:spcBef>
                <a:spcPts val="1000"/>
              </a:spcBef>
              <a:spcAft>
                <a:spcPts val="0"/>
              </a:spcAft>
              <a:buClrTx/>
              <a:buSzTx/>
              <a:buFont typeface="Arial" panose="020B0604020202090204" pitchFamily="34" charset="0"/>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r" defTabSz="913765" rtl="0" eaLnBrk="1" fontAlgn="auto" latinLnBrk="0" hangingPunct="1">
              <a:lnSpc>
                <a:spcPct val="90000"/>
              </a:lnSpc>
              <a:spcBef>
                <a:spcPts val="1000"/>
              </a:spcBef>
              <a:spcAft>
                <a:spcPts val="0"/>
              </a:spcAft>
              <a:buClrTx/>
              <a:buSzTx/>
              <a:buFont typeface="Arial" panose="020B0604020202090204" pitchFamily="34" charset="0"/>
              <a:buNone/>
              <a:defRPr/>
            </a:pPr>
            <a:r>
              <a:rPr lang="en-US" altLang="zh-CN" dirty="0"/>
              <a:t>Click to edit Master subtitle style</a:t>
            </a:r>
            <a:endParaRPr lang="en-US" altLang="zh-CN" dirty="0"/>
          </a:p>
        </p:txBody>
      </p:sp>
      <p:sp>
        <p:nvSpPr>
          <p:cNvPr id="9802" name="标题 1"/>
          <p:cNvSpPr>
            <a:spLocks noGrp="1"/>
          </p:cNvSpPr>
          <p:nvPr>
            <p:ph type="ctrTitle"/>
          </p:nvPr>
        </p:nvSpPr>
        <p:spPr>
          <a:xfrm>
            <a:off x="6325975" y="2032016"/>
            <a:ext cx="5194513" cy="1180406"/>
          </a:xfrm>
        </p:spPr>
        <p:txBody>
          <a:bodyPr anchor="b">
            <a:normAutofit/>
          </a:bodyPr>
          <a:lstStyle>
            <a:lvl1pPr algn="r">
              <a:defRPr sz="3600" b="1">
                <a:solidFill>
                  <a:schemeClr val="bg1"/>
                </a:solidFill>
              </a:defRPr>
            </a:lvl1pPr>
          </a:lstStyle>
          <a:p>
            <a:r>
              <a:rPr lang="en-US" altLang="zh-CN" dirty="0"/>
              <a:t>Click to edit Master title style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endPar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endPar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节标题">
    <p:bg>
      <p:bgRef idx="1001">
        <a:schemeClr val="bg1"/>
      </p:bgRef>
    </p:bg>
    <p:spTree>
      <p:nvGrpSpPr>
        <p:cNvPr id="1" name=""/>
        <p:cNvGrpSpPr/>
        <p:nvPr/>
      </p:nvGrpSpPr>
      <p:grpSpPr>
        <a:xfrm>
          <a:off x="0" y="0"/>
          <a:ext cx="0" cy="0"/>
          <a:chOff x="0" y="0"/>
          <a:chExt cx="0" cy="0"/>
        </a:xfrm>
      </p:grpSpPr>
      <p:sp>
        <p:nvSpPr>
          <p:cNvPr id="20" name="标题 1"/>
          <p:cNvSpPr>
            <a:spLocks noGrp="1"/>
          </p:cNvSpPr>
          <p:nvPr>
            <p:ph type="title"/>
          </p:nvPr>
        </p:nvSpPr>
        <p:spPr>
          <a:xfrm>
            <a:off x="1328673" y="2019386"/>
            <a:ext cx="6608827" cy="656792"/>
          </a:xfrm>
        </p:spPr>
        <p:txBody>
          <a:bodyPr anchor="b">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p:ph type="body" idx="1"/>
          </p:nvPr>
        </p:nvSpPr>
        <p:spPr>
          <a:xfrm>
            <a:off x="1328673" y="2805542"/>
            <a:ext cx="6608827" cy="1015623"/>
          </a:xfrm>
        </p:spPr>
        <p:txBody>
          <a:bodyPr anchor="t">
            <a:norm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Edit Master text styles</a:t>
            </a:r>
            <a:endParaRPr lang="en-US" altLang="zh-CN" dirty="0"/>
          </a:p>
        </p:txBody>
      </p:sp>
      <p:grpSp>
        <p:nvGrpSpPr>
          <p:cNvPr id="3483" name="组合 3482"/>
          <p:cNvGrpSpPr/>
          <p:nvPr userDrawn="1"/>
        </p:nvGrpSpPr>
        <p:grpSpPr>
          <a:xfrm>
            <a:off x="6527574" y="2805542"/>
            <a:ext cx="5437312" cy="3930650"/>
            <a:chOff x="4408488" y="2212975"/>
            <a:chExt cx="3368675" cy="2435226"/>
          </a:xfrm>
        </p:grpSpPr>
        <p:sp>
          <p:nvSpPr>
            <p:cNvPr id="50" name="Freeform 5"/>
            <p:cNvSpPr/>
            <p:nvPr userDrawn="1"/>
          </p:nvSpPr>
          <p:spPr bwMode="auto">
            <a:xfrm>
              <a:off x="5900738" y="4244975"/>
              <a:ext cx="36513" cy="26988"/>
            </a:xfrm>
            <a:custGeom>
              <a:avLst/>
              <a:gdLst>
                <a:gd name="T0" fmla="*/ 6 w 23"/>
                <a:gd name="T1" fmla="*/ 0 h 17"/>
                <a:gd name="T2" fmla="*/ 0 w 23"/>
                <a:gd name="T3" fmla="*/ 13 h 17"/>
                <a:gd name="T4" fmla="*/ 21 w 23"/>
                <a:gd name="T5" fmla="*/ 17 h 17"/>
                <a:gd name="T6" fmla="*/ 23 w 23"/>
                <a:gd name="T7" fmla="*/ 6 h 17"/>
                <a:gd name="T8" fmla="*/ 6 w 23"/>
                <a:gd name="T9" fmla="*/ 0 h 17"/>
              </a:gdLst>
              <a:ahLst/>
              <a:cxnLst>
                <a:cxn ang="0">
                  <a:pos x="T0" y="T1"/>
                </a:cxn>
                <a:cxn ang="0">
                  <a:pos x="T2" y="T3"/>
                </a:cxn>
                <a:cxn ang="0">
                  <a:pos x="T4" y="T5"/>
                </a:cxn>
                <a:cxn ang="0">
                  <a:pos x="T6" y="T7"/>
                </a:cxn>
                <a:cxn ang="0">
                  <a:pos x="T8" y="T9"/>
                </a:cxn>
              </a:cxnLst>
              <a:rect l="0" t="0" r="r" b="b"/>
              <a:pathLst>
                <a:path w="23" h="17">
                  <a:moveTo>
                    <a:pt x="6" y="0"/>
                  </a:moveTo>
                  <a:lnTo>
                    <a:pt x="0" y="13"/>
                  </a:lnTo>
                  <a:lnTo>
                    <a:pt x="21" y="17"/>
                  </a:lnTo>
                  <a:lnTo>
                    <a:pt x="23" y="6"/>
                  </a:lnTo>
                  <a:lnTo>
                    <a:pt x="6" y="0"/>
                  </a:lnTo>
                  <a:close/>
                </a:path>
              </a:pathLst>
            </a:custGeom>
            <a:solidFill>
              <a:srgbClr val="B0BA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6"/>
            <p:cNvSpPr/>
            <p:nvPr userDrawn="1"/>
          </p:nvSpPr>
          <p:spPr bwMode="auto">
            <a:xfrm>
              <a:off x="5900738" y="4244975"/>
              <a:ext cx="36513" cy="26988"/>
            </a:xfrm>
            <a:custGeom>
              <a:avLst/>
              <a:gdLst>
                <a:gd name="T0" fmla="*/ 6 w 23"/>
                <a:gd name="T1" fmla="*/ 0 h 17"/>
                <a:gd name="T2" fmla="*/ 0 w 23"/>
                <a:gd name="T3" fmla="*/ 13 h 17"/>
                <a:gd name="T4" fmla="*/ 21 w 23"/>
                <a:gd name="T5" fmla="*/ 17 h 17"/>
                <a:gd name="T6" fmla="*/ 23 w 23"/>
                <a:gd name="T7" fmla="*/ 6 h 17"/>
                <a:gd name="T8" fmla="*/ 6 w 23"/>
                <a:gd name="T9" fmla="*/ 0 h 17"/>
              </a:gdLst>
              <a:ahLst/>
              <a:cxnLst>
                <a:cxn ang="0">
                  <a:pos x="T0" y="T1"/>
                </a:cxn>
                <a:cxn ang="0">
                  <a:pos x="T2" y="T3"/>
                </a:cxn>
                <a:cxn ang="0">
                  <a:pos x="T4" y="T5"/>
                </a:cxn>
                <a:cxn ang="0">
                  <a:pos x="T6" y="T7"/>
                </a:cxn>
                <a:cxn ang="0">
                  <a:pos x="T8" y="T9"/>
                </a:cxn>
              </a:cxnLst>
              <a:rect l="0" t="0" r="r" b="b"/>
              <a:pathLst>
                <a:path w="23" h="17">
                  <a:moveTo>
                    <a:pt x="6" y="0"/>
                  </a:moveTo>
                  <a:lnTo>
                    <a:pt x="0" y="13"/>
                  </a:lnTo>
                  <a:lnTo>
                    <a:pt x="21" y="17"/>
                  </a:lnTo>
                  <a:lnTo>
                    <a:pt x="23" y="6"/>
                  </a:lnTo>
                  <a:lnTo>
                    <a:pt x="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7"/>
            <p:cNvSpPr>
              <a:spLocks noEditPoints="1"/>
            </p:cNvSpPr>
            <p:nvPr userDrawn="1"/>
          </p:nvSpPr>
          <p:spPr bwMode="auto">
            <a:xfrm>
              <a:off x="6572251" y="2833688"/>
              <a:ext cx="1055688" cy="1738313"/>
            </a:xfrm>
            <a:custGeom>
              <a:avLst/>
              <a:gdLst>
                <a:gd name="T0" fmla="*/ 207 w 320"/>
                <a:gd name="T1" fmla="*/ 447 h 526"/>
                <a:gd name="T2" fmla="*/ 191 w 320"/>
                <a:gd name="T3" fmla="*/ 518 h 526"/>
                <a:gd name="T4" fmla="*/ 1 w 320"/>
                <a:gd name="T5" fmla="*/ 488 h 526"/>
                <a:gd name="T6" fmla="*/ 0 w 320"/>
                <a:gd name="T7" fmla="*/ 494 h 526"/>
                <a:gd name="T8" fmla="*/ 199 w 320"/>
                <a:gd name="T9" fmla="*/ 526 h 526"/>
                <a:gd name="T10" fmla="*/ 217 w 320"/>
                <a:gd name="T11" fmla="*/ 448 h 526"/>
                <a:gd name="T12" fmla="*/ 207 w 320"/>
                <a:gd name="T13" fmla="*/ 447 h 526"/>
                <a:gd name="T14" fmla="*/ 311 w 320"/>
                <a:gd name="T15" fmla="*/ 0 h 526"/>
                <a:gd name="T16" fmla="*/ 261 w 320"/>
                <a:gd name="T17" fmla="*/ 212 h 526"/>
                <a:gd name="T18" fmla="*/ 272 w 320"/>
                <a:gd name="T19" fmla="*/ 210 h 526"/>
                <a:gd name="T20" fmla="*/ 320 w 320"/>
                <a:gd name="T21" fmla="*/ 2 h 526"/>
                <a:gd name="T22" fmla="*/ 311 w 320"/>
                <a:gd name="T23" fmla="*/ 0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0" h="526">
                  <a:moveTo>
                    <a:pt x="207" y="447"/>
                  </a:moveTo>
                  <a:cubicBezTo>
                    <a:pt x="191" y="518"/>
                    <a:pt x="191" y="518"/>
                    <a:pt x="191" y="518"/>
                  </a:cubicBezTo>
                  <a:cubicBezTo>
                    <a:pt x="1" y="488"/>
                    <a:pt x="1" y="488"/>
                    <a:pt x="1" y="488"/>
                  </a:cubicBezTo>
                  <a:cubicBezTo>
                    <a:pt x="0" y="494"/>
                    <a:pt x="0" y="494"/>
                    <a:pt x="0" y="494"/>
                  </a:cubicBezTo>
                  <a:cubicBezTo>
                    <a:pt x="199" y="526"/>
                    <a:pt x="199" y="526"/>
                    <a:pt x="199" y="526"/>
                  </a:cubicBezTo>
                  <a:cubicBezTo>
                    <a:pt x="217" y="448"/>
                    <a:pt x="217" y="448"/>
                    <a:pt x="217" y="448"/>
                  </a:cubicBezTo>
                  <a:cubicBezTo>
                    <a:pt x="213" y="448"/>
                    <a:pt x="210" y="448"/>
                    <a:pt x="207" y="447"/>
                  </a:cubicBezTo>
                  <a:moveTo>
                    <a:pt x="311" y="0"/>
                  </a:moveTo>
                  <a:cubicBezTo>
                    <a:pt x="261" y="212"/>
                    <a:pt x="261" y="212"/>
                    <a:pt x="261" y="212"/>
                  </a:cubicBezTo>
                  <a:cubicBezTo>
                    <a:pt x="272" y="210"/>
                    <a:pt x="272" y="210"/>
                    <a:pt x="272" y="210"/>
                  </a:cubicBezTo>
                  <a:cubicBezTo>
                    <a:pt x="320" y="2"/>
                    <a:pt x="320" y="2"/>
                    <a:pt x="320" y="2"/>
                  </a:cubicBezTo>
                  <a:cubicBezTo>
                    <a:pt x="311" y="0"/>
                    <a:pt x="311" y="0"/>
                    <a:pt x="311" y="0"/>
                  </a:cubicBezTo>
                </a:path>
              </a:pathLst>
            </a:custGeom>
            <a:solidFill>
              <a:srgbClr val="B0BA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8"/>
            <p:cNvSpPr/>
            <p:nvPr userDrawn="1"/>
          </p:nvSpPr>
          <p:spPr bwMode="auto">
            <a:xfrm>
              <a:off x="4643438" y="3954463"/>
              <a:ext cx="458788" cy="158750"/>
            </a:xfrm>
            <a:custGeom>
              <a:avLst/>
              <a:gdLst>
                <a:gd name="T0" fmla="*/ 2 w 289"/>
                <a:gd name="T1" fmla="*/ 0 h 100"/>
                <a:gd name="T2" fmla="*/ 0 w 289"/>
                <a:gd name="T3" fmla="*/ 10 h 100"/>
                <a:gd name="T4" fmla="*/ 287 w 289"/>
                <a:gd name="T5" fmla="*/ 100 h 100"/>
                <a:gd name="T6" fmla="*/ 289 w 289"/>
                <a:gd name="T7" fmla="*/ 87 h 100"/>
                <a:gd name="T8" fmla="*/ 2 w 289"/>
                <a:gd name="T9" fmla="*/ 0 h 100"/>
              </a:gdLst>
              <a:ahLst/>
              <a:cxnLst>
                <a:cxn ang="0">
                  <a:pos x="T0" y="T1"/>
                </a:cxn>
                <a:cxn ang="0">
                  <a:pos x="T2" y="T3"/>
                </a:cxn>
                <a:cxn ang="0">
                  <a:pos x="T4" y="T5"/>
                </a:cxn>
                <a:cxn ang="0">
                  <a:pos x="T6" y="T7"/>
                </a:cxn>
                <a:cxn ang="0">
                  <a:pos x="T8" y="T9"/>
                </a:cxn>
              </a:cxnLst>
              <a:rect l="0" t="0" r="r" b="b"/>
              <a:pathLst>
                <a:path w="289" h="100">
                  <a:moveTo>
                    <a:pt x="2" y="0"/>
                  </a:moveTo>
                  <a:lnTo>
                    <a:pt x="0" y="10"/>
                  </a:lnTo>
                  <a:lnTo>
                    <a:pt x="287" y="100"/>
                  </a:lnTo>
                  <a:lnTo>
                    <a:pt x="289" y="87"/>
                  </a:lnTo>
                  <a:lnTo>
                    <a:pt x="2" y="0"/>
                  </a:lnTo>
                  <a:close/>
                </a:path>
              </a:pathLst>
            </a:custGeom>
            <a:solidFill>
              <a:srgbClr val="B0BA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9"/>
            <p:cNvSpPr/>
            <p:nvPr userDrawn="1"/>
          </p:nvSpPr>
          <p:spPr bwMode="auto">
            <a:xfrm>
              <a:off x="4643438" y="3954463"/>
              <a:ext cx="458788" cy="158750"/>
            </a:xfrm>
            <a:custGeom>
              <a:avLst/>
              <a:gdLst>
                <a:gd name="T0" fmla="*/ 2 w 289"/>
                <a:gd name="T1" fmla="*/ 0 h 100"/>
                <a:gd name="T2" fmla="*/ 0 w 289"/>
                <a:gd name="T3" fmla="*/ 10 h 100"/>
                <a:gd name="T4" fmla="*/ 287 w 289"/>
                <a:gd name="T5" fmla="*/ 100 h 100"/>
                <a:gd name="T6" fmla="*/ 289 w 289"/>
                <a:gd name="T7" fmla="*/ 87 h 100"/>
                <a:gd name="T8" fmla="*/ 2 w 289"/>
                <a:gd name="T9" fmla="*/ 0 h 100"/>
              </a:gdLst>
              <a:ahLst/>
              <a:cxnLst>
                <a:cxn ang="0">
                  <a:pos x="T0" y="T1"/>
                </a:cxn>
                <a:cxn ang="0">
                  <a:pos x="T2" y="T3"/>
                </a:cxn>
                <a:cxn ang="0">
                  <a:pos x="T4" y="T5"/>
                </a:cxn>
                <a:cxn ang="0">
                  <a:pos x="T6" y="T7"/>
                </a:cxn>
                <a:cxn ang="0">
                  <a:pos x="T8" y="T9"/>
                </a:cxn>
              </a:cxnLst>
              <a:rect l="0" t="0" r="r" b="b"/>
              <a:pathLst>
                <a:path w="289" h="100">
                  <a:moveTo>
                    <a:pt x="2" y="0"/>
                  </a:moveTo>
                  <a:lnTo>
                    <a:pt x="0" y="10"/>
                  </a:lnTo>
                  <a:lnTo>
                    <a:pt x="287" y="100"/>
                  </a:lnTo>
                  <a:lnTo>
                    <a:pt x="289" y="87"/>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0"/>
            <p:cNvSpPr/>
            <p:nvPr userDrawn="1"/>
          </p:nvSpPr>
          <p:spPr bwMode="auto">
            <a:xfrm>
              <a:off x="5934076" y="4254500"/>
              <a:ext cx="641350" cy="212725"/>
            </a:xfrm>
            <a:custGeom>
              <a:avLst/>
              <a:gdLst>
                <a:gd name="T0" fmla="*/ 2 w 404"/>
                <a:gd name="T1" fmla="*/ 0 h 134"/>
                <a:gd name="T2" fmla="*/ 0 w 404"/>
                <a:gd name="T3" fmla="*/ 11 h 134"/>
                <a:gd name="T4" fmla="*/ 402 w 404"/>
                <a:gd name="T5" fmla="*/ 134 h 134"/>
                <a:gd name="T6" fmla="*/ 404 w 404"/>
                <a:gd name="T7" fmla="*/ 121 h 134"/>
                <a:gd name="T8" fmla="*/ 385 w 404"/>
                <a:gd name="T9" fmla="*/ 117 h 134"/>
                <a:gd name="T10" fmla="*/ 2 w 404"/>
                <a:gd name="T11" fmla="*/ 0 h 134"/>
              </a:gdLst>
              <a:ahLst/>
              <a:cxnLst>
                <a:cxn ang="0">
                  <a:pos x="T0" y="T1"/>
                </a:cxn>
                <a:cxn ang="0">
                  <a:pos x="T2" y="T3"/>
                </a:cxn>
                <a:cxn ang="0">
                  <a:pos x="T4" y="T5"/>
                </a:cxn>
                <a:cxn ang="0">
                  <a:pos x="T6" y="T7"/>
                </a:cxn>
                <a:cxn ang="0">
                  <a:pos x="T8" y="T9"/>
                </a:cxn>
                <a:cxn ang="0">
                  <a:pos x="T10" y="T11"/>
                </a:cxn>
              </a:cxnLst>
              <a:rect l="0" t="0" r="r" b="b"/>
              <a:pathLst>
                <a:path w="404" h="134">
                  <a:moveTo>
                    <a:pt x="2" y="0"/>
                  </a:moveTo>
                  <a:lnTo>
                    <a:pt x="0" y="11"/>
                  </a:lnTo>
                  <a:lnTo>
                    <a:pt x="402" y="134"/>
                  </a:lnTo>
                  <a:lnTo>
                    <a:pt x="404" y="121"/>
                  </a:lnTo>
                  <a:lnTo>
                    <a:pt x="385" y="117"/>
                  </a:lnTo>
                  <a:lnTo>
                    <a:pt x="2" y="0"/>
                  </a:lnTo>
                  <a:close/>
                </a:path>
              </a:pathLst>
            </a:custGeom>
            <a:solidFill>
              <a:srgbClr val="B0BA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1"/>
            <p:cNvSpPr/>
            <p:nvPr userDrawn="1"/>
          </p:nvSpPr>
          <p:spPr bwMode="auto">
            <a:xfrm>
              <a:off x="5934076" y="4254500"/>
              <a:ext cx="641350" cy="212725"/>
            </a:xfrm>
            <a:custGeom>
              <a:avLst/>
              <a:gdLst>
                <a:gd name="T0" fmla="*/ 2 w 404"/>
                <a:gd name="T1" fmla="*/ 0 h 134"/>
                <a:gd name="T2" fmla="*/ 0 w 404"/>
                <a:gd name="T3" fmla="*/ 11 h 134"/>
                <a:gd name="T4" fmla="*/ 402 w 404"/>
                <a:gd name="T5" fmla="*/ 134 h 134"/>
                <a:gd name="T6" fmla="*/ 404 w 404"/>
                <a:gd name="T7" fmla="*/ 121 h 134"/>
                <a:gd name="T8" fmla="*/ 385 w 404"/>
                <a:gd name="T9" fmla="*/ 117 h 134"/>
                <a:gd name="T10" fmla="*/ 2 w 404"/>
                <a:gd name="T11" fmla="*/ 0 h 134"/>
              </a:gdLst>
              <a:ahLst/>
              <a:cxnLst>
                <a:cxn ang="0">
                  <a:pos x="T0" y="T1"/>
                </a:cxn>
                <a:cxn ang="0">
                  <a:pos x="T2" y="T3"/>
                </a:cxn>
                <a:cxn ang="0">
                  <a:pos x="T4" y="T5"/>
                </a:cxn>
                <a:cxn ang="0">
                  <a:pos x="T6" y="T7"/>
                </a:cxn>
                <a:cxn ang="0">
                  <a:pos x="T8" y="T9"/>
                </a:cxn>
                <a:cxn ang="0">
                  <a:pos x="T10" y="T11"/>
                </a:cxn>
              </a:cxnLst>
              <a:rect l="0" t="0" r="r" b="b"/>
              <a:pathLst>
                <a:path w="404" h="134">
                  <a:moveTo>
                    <a:pt x="2" y="0"/>
                  </a:moveTo>
                  <a:lnTo>
                    <a:pt x="0" y="11"/>
                  </a:lnTo>
                  <a:lnTo>
                    <a:pt x="402" y="134"/>
                  </a:lnTo>
                  <a:lnTo>
                    <a:pt x="404" y="121"/>
                  </a:lnTo>
                  <a:lnTo>
                    <a:pt x="385" y="117"/>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12"/>
            <p:cNvSpPr/>
            <p:nvPr userDrawn="1"/>
          </p:nvSpPr>
          <p:spPr bwMode="auto">
            <a:xfrm>
              <a:off x="5249863" y="2408238"/>
              <a:ext cx="1060450" cy="1836738"/>
            </a:xfrm>
            <a:custGeom>
              <a:avLst/>
              <a:gdLst>
                <a:gd name="T0" fmla="*/ 254 w 668"/>
                <a:gd name="T1" fmla="*/ 0 h 1157"/>
                <a:gd name="T2" fmla="*/ 0 w 668"/>
                <a:gd name="T3" fmla="*/ 1091 h 1157"/>
                <a:gd name="T4" fmla="*/ 414 w 668"/>
                <a:gd name="T5" fmla="*/ 1157 h 1157"/>
                <a:gd name="T6" fmla="*/ 668 w 668"/>
                <a:gd name="T7" fmla="*/ 66 h 1157"/>
                <a:gd name="T8" fmla="*/ 254 w 668"/>
                <a:gd name="T9" fmla="*/ 0 h 1157"/>
              </a:gdLst>
              <a:ahLst/>
              <a:cxnLst>
                <a:cxn ang="0">
                  <a:pos x="T0" y="T1"/>
                </a:cxn>
                <a:cxn ang="0">
                  <a:pos x="T2" y="T3"/>
                </a:cxn>
                <a:cxn ang="0">
                  <a:pos x="T4" y="T5"/>
                </a:cxn>
                <a:cxn ang="0">
                  <a:pos x="T6" y="T7"/>
                </a:cxn>
                <a:cxn ang="0">
                  <a:pos x="T8" y="T9"/>
                </a:cxn>
              </a:cxnLst>
              <a:rect l="0" t="0" r="r" b="b"/>
              <a:pathLst>
                <a:path w="668" h="1157">
                  <a:moveTo>
                    <a:pt x="254" y="0"/>
                  </a:moveTo>
                  <a:lnTo>
                    <a:pt x="0" y="1091"/>
                  </a:lnTo>
                  <a:lnTo>
                    <a:pt x="414" y="1157"/>
                  </a:lnTo>
                  <a:lnTo>
                    <a:pt x="668" y="66"/>
                  </a:lnTo>
                  <a:lnTo>
                    <a:pt x="25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3"/>
            <p:cNvSpPr/>
            <p:nvPr userDrawn="1"/>
          </p:nvSpPr>
          <p:spPr bwMode="auto">
            <a:xfrm>
              <a:off x="5249863" y="2408238"/>
              <a:ext cx="1060450" cy="1836738"/>
            </a:xfrm>
            <a:custGeom>
              <a:avLst/>
              <a:gdLst>
                <a:gd name="T0" fmla="*/ 254 w 668"/>
                <a:gd name="T1" fmla="*/ 0 h 1157"/>
                <a:gd name="T2" fmla="*/ 0 w 668"/>
                <a:gd name="T3" fmla="*/ 1091 h 1157"/>
                <a:gd name="T4" fmla="*/ 414 w 668"/>
                <a:gd name="T5" fmla="*/ 1157 h 1157"/>
                <a:gd name="T6" fmla="*/ 668 w 668"/>
                <a:gd name="T7" fmla="*/ 66 h 1157"/>
                <a:gd name="T8" fmla="*/ 254 w 668"/>
                <a:gd name="T9" fmla="*/ 0 h 1157"/>
              </a:gdLst>
              <a:ahLst/>
              <a:cxnLst>
                <a:cxn ang="0">
                  <a:pos x="T0" y="T1"/>
                </a:cxn>
                <a:cxn ang="0">
                  <a:pos x="T2" y="T3"/>
                </a:cxn>
                <a:cxn ang="0">
                  <a:pos x="T4" y="T5"/>
                </a:cxn>
                <a:cxn ang="0">
                  <a:pos x="T6" y="T7"/>
                </a:cxn>
                <a:cxn ang="0">
                  <a:pos x="T8" y="T9"/>
                </a:cxn>
              </a:cxnLst>
              <a:rect l="0" t="0" r="r" b="b"/>
              <a:pathLst>
                <a:path w="668" h="1157">
                  <a:moveTo>
                    <a:pt x="254" y="0"/>
                  </a:moveTo>
                  <a:lnTo>
                    <a:pt x="0" y="1091"/>
                  </a:lnTo>
                  <a:lnTo>
                    <a:pt x="414" y="1157"/>
                  </a:lnTo>
                  <a:lnTo>
                    <a:pt x="668" y="66"/>
                  </a:lnTo>
                  <a:lnTo>
                    <a:pt x="2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4"/>
            <p:cNvSpPr/>
            <p:nvPr userDrawn="1"/>
          </p:nvSpPr>
          <p:spPr bwMode="auto">
            <a:xfrm>
              <a:off x="5264151" y="2466975"/>
              <a:ext cx="1033463" cy="1722438"/>
            </a:xfrm>
            <a:custGeom>
              <a:avLst/>
              <a:gdLst>
                <a:gd name="T0" fmla="*/ 237 w 651"/>
                <a:gd name="T1" fmla="*/ 0 h 1085"/>
                <a:gd name="T2" fmla="*/ 0 w 651"/>
                <a:gd name="T3" fmla="*/ 1018 h 1085"/>
                <a:gd name="T4" fmla="*/ 414 w 651"/>
                <a:gd name="T5" fmla="*/ 1085 h 1085"/>
                <a:gd name="T6" fmla="*/ 651 w 651"/>
                <a:gd name="T7" fmla="*/ 65 h 1085"/>
                <a:gd name="T8" fmla="*/ 237 w 651"/>
                <a:gd name="T9" fmla="*/ 0 h 1085"/>
              </a:gdLst>
              <a:ahLst/>
              <a:cxnLst>
                <a:cxn ang="0">
                  <a:pos x="T0" y="T1"/>
                </a:cxn>
                <a:cxn ang="0">
                  <a:pos x="T2" y="T3"/>
                </a:cxn>
                <a:cxn ang="0">
                  <a:pos x="T4" y="T5"/>
                </a:cxn>
                <a:cxn ang="0">
                  <a:pos x="T6" y="T7"/>
                </a:cxn>
                <a:cxn ang="0">
                  <a:pos x="T8" y="T9"/>
                </a:cxn>
              </a:cxnLst>
              <a:rect l="0" t="0" r="r" b="b"/>
              <a:pathLst>
                <a:path w="651" h="1085">
                  <a:moveTo>
                    <a:pt x="237" y="0"/>
                  </a:moveTo>
                  <a:lnTo>
                    <a:pt x="0" y="1018"/>
                  </a:lnTo>
                  <a:lnTo>
                    <a:pt x="414" y="1085"/>
                  </a:lnTo>
                  <a:lnTo>
                    <a:pt x="651" y="65"/>
                  </a:lnTo>
                  <a:lnTo>
                    <a:pt x="237" y="0"/>
                  </a:lnTo>
                  <a:close/>
                </a:path>
              </a:pathLst>
            </a:custGeom>
            <a:solidFill>
              <a:srgbClr val="4FC3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5"/>
            <p:cNvSpPr/>
            <p:nvPr userDrawn="1"/>
          </p:nvSpPr>
          <p:spPr bwMode="auto">
            <a:xfrm>
              <a:off x="5264151" y="2466975"/>
              <a:ext cx="1033463" cy="1722438"/>
            </a:xfrm>
            <a:custGeom>
              <a:avLst/>
              <a:gdLst>
                <a:gd name="T0" fmla="*/ 237 w 651"/>
                <a:gd name="T1" fmla="*/ 0 h 1085"/>
                <a:gd name="T2" fmla="*/ 0 w 651"/>
                <a:gd name="T3" fmla="*/ 1018 h 1085"/>
                <a:gd name="T4" fmla="*/ 414 w 651"/>
                <a:gd name="T5" fmla="*/ 1085 h 1085"/>
                <a:gd name="T6" fmla="*/ 651 w 651"/>
                <a:gd name="T7" fmla="*/ 65 h 1085"/>
                <a:gd name="T8" fmla="*/ 237 w 651"/>
                <a:gd name="T9" fmla="*/ 0 h 1085"/>
              </a:gdLst>
              <a:ahLst/>
              <a:cxnLst>
                <a:cxn ang="0">
                  <a:pos x="T0" y="T1"/>
                </a:cxn>
                <a:cxn ang="0">
                  <a:pos x="T2" y="T3"/>
                </a:cxn>
                <a:cxn ang="0">
                  <a:pos x="T4" y="T5"/>
                </a:cxn>
                <a:cxn ang="0">
                  <a:pos x="T6" y="T7"/>
                </a:cxn>
                <a:cxn ang="0">
                  <a:pos x="T8" y="T9"/>
                </a:cxn>
              </a:cxnLst>
              <a:rect l="0" t="0" r="r" b="b"/>
              <a:pathLst>
                <a:path w="651" h="1085">
                  <a:moveTo>
                    <a:pt x="237" y="0"/>
                  </a:moveTo>
                  <a:lnTo>
                    <a:pt x="0" y="1018"/>
                  </a:lnTo>
                  <a:lnTo>
                    <a:pt x="414" y="1085"/>
                  </a:lnTo>
                  <a:lnTo>
                    <a:pt x="651" y="65"/>
                  </a:lnTo>
                  <a:lnTo>
                    <a:pt x="23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6"/>
            <p:cNvSpPr/>
            <p:nvPr userDrawn="1"/>
          </p:nvSpPr>
          <p:spPr bwMode="auto">
            <a:xfrm>
              <a:off x="4616451" y="2212975"/>
              <a:ext cx="1036638" cy="1927225"/>
            </a:xfrm>
            <a:custGeom>
              <a:avLst/>
              <a:gdLst>
                <a:gd name="T0" fmla="*/ 252 w 653"/>
                <a:gd name="T1" fmla="*/ 0 h 1214"/>
                <a:gd name="T2" fmla="*/ 0 w 653"/>
                <a:gd name="T3" fmla="*/ 1091 h 1214"/>
                <a:gd name="T4" fmla="*/ 399 w 653"/>
                <a:gd name="T5" fmla="*/ 1214 h 1214"/>
                <a:gd name="T6" fmla="*/ 653 w 653"/>
                <a:gd name="T7" fmla="*/ 123 h 1214"/>
                <a:gd name="T8" fmla="*/ 252 w 653"/>
                <a:gd name="T9" fmla="*/ 0 h 1214"/>
              </a:gdLst>
              <a:ahLst/>
              <a:cxnLst>
                <a:cxn ang="0">
                  <a:pos x="T0" y="T1"/>
                </a:cxn>
                <a:cxn ang="0">
                  <a:pos x="T2" y="T3"/>
                </a:cxn>
                <a:cxn ang="0">
                  <a:pos x="T4" y="T5"/>
                </a:cxn>
                <a:cxn ang="0">
                  <a:pos x="T6" y="T7"/>
                </a:cxn>
                <a:cxn ang="0">
                  <a:pos x="T8" y="T9"/>
                </a:cxn>
              </a:cxnLst>
              <a:rect l="0" t="0" r="r" b="b"/>
              <a:pathLst>
                <a:path w="653" h="1214">
                  <a:moveTo>
                    <a:pt x="252" y="0"/>
                  </a:moveTo>
                  <a:lnTo>
                    <a:pt x="0" y="1091"/>
                  </a:lnTo>
                  <a:lnTo>
                    <a:pt x="399" y="1214"/>
                  </a:lnTo>
                  <a:lnTo>
                    <a:pt x="653" y="123"/>
                  </a:lnTo>
                  <a:lnTo>
                    <a:pt x="25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17"/>
            <p:cNvSpPr/>
            <p:nvPr userDrawn="1"/>
          </p:nvSpPr>
          <p:spPr bwMode="auto">
            <a:xfrm>
              <a:off x="4616451" y="2212975"/>
              <a:ext cx="1036638" cy="1927225"/>
            </a:xfrm>
            <a:custGeom>
              <a:avLst/>
              <a:gdLst>
                <a:gd name="T0" fmla="*/ 252 w 653"/>
                <a:gd name="T1" fmla="*/ 0 h 1214"/>
                <a:gd name="T2" fmla="*/ 0 w 653"/>
                <a:gd name="T3" fmla="*/ 1091 h 1214"/>
                <a:gd name="T4" fmla="*/ 399 w 653"/>
                <a:gd name="T5" fmla="*/ 1214 h 1214"/>
                <a:gd name="T6" fmla="*/ 653 w 653"/>
                <a:gd name="T7" fmla="*/ 123 h 1214"/>
                <a:gd name="T8" fmla="*/ 252 w 653"/>
                <a:gd name="T9" fmla="*/ 0 h 1214"/>
              </a:gdLst>
              <a:ahLst/>
              <a:cxnLst>
                <a:cxn ang="0">
                  <a:pos x="T0" y="T1"/>
                </a:cxn>
                <a:cxn ang="0">
                  <a:pos x="T2" y="T3"/>
                </a:cxn>
                <a:cxn ang="0">
                  <a:pos x="T4" y="T5"/>
                </a:cxn>
                <a:cxn ang="0">
                  <a:pos x="T6" y="T7"/>
                </a:cxn>
                <a:cxn ang="0">
                  <a:pos x="T8" y="T9"/>
                </a:cxn>
              </a:cxnLst>
              <a:rect l="0" t="0" r="r" b="b"/>
              <a:pathLst>
                <a:path w="653" h="1214">
                  <a:moveTo>
                    <a:pt x="252" y="0"/>
                  </a:moveTo>
                  <a:lnTo>
                    <a:pt x="0" y="1091"/>
                  </a:lnTo>
                  <a:lnTo>
                    <a:pt x="399" y="1214"/>
                  </a:lnTo>
                  <a:lnTo>
                    <a:pt x="653" y="123"/>
                  </a:lnTo>
                  <a:lnTo>
                    <a:pt x="2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18"/>
            <p:cNvSpPr/>
            <p:nvPr userDrawn="1"/>
          </p:nvSpPr>
          <p:spPr bwMode="auto">
            <a:xfrm>
              <a:off x="4689476" y="2289175"/>
              <a:ext cx="950913" cy="1793875"/>
            </a:xfrm>
            <a:custGeom>
              <a:avLst/>
              <a:gdLst>
                <a:gd name="T0" fmla="*/ 235 w 599"/>
                <a:gd name="T1" fmla="*/ 0 h 1130"/>
                <a:gd name="T2" fmla="*/ 0 w 599"/>
                <a:gd name="T3" fmla="*/ 1018 h 1130"/>
                <a:gd name="T4" fmla="*/ 362 w 599"/>
                <a:gd name="T5" fmla="*/ 1130 h 1130"/>
                <a:gd name="T6" fmla="*/ 599 w 599"/>
                <a:gd name="T7" fmla="*/ 112 h 1130"/>
                <a:gd name="T8" fmla="*/ 235 w 599"/>
                <a:gd name="T9" fmla="*/ 0 h 1130"/>
              </a:gdLst>
              <a:ahLst/>
              <a:cxnLst>
                <a:cxn ang="0">
                  <a:pos x="T0" y="T1"/>
                </a:cxn>
                <a:cxn ang="0">
                  <a:pos x="T2" y="T3"/>
                </a:cxn>
                <a:cxn ang="0">
                  <a:pos x="T4" y="T5"/>
                </a:cxn>
                <a:cxn ang="0">
                  <a:pos x="T6" y="T7"/>
                </a:cxn>
                <a:cxn ang="0">
                  <a:pos x="T8" y="T9"/>
                </a:cxn>
              </a:cxnLst>
              <a:rect l="0" t="0" r="r" b="b"/>
              <a:pathLst>
                <a:path w="599" h="1130">
                  <a:moveTo>
                    <a:pt x="235" y="0"/>
                  </a:moveTo>
                  <a:lnTo>
                    <a:pt x="0" y="1018"/>
                  </a:lnTo>
                  <a:lnTo>
                    <a:pt x="362" y="1130"/>
                  </a:lnTo>
                  <a:lnTo>
                    <a:pt x="599" y="112"/>
                  </a:lnTo>
                  <a:lnTo>
                    <a:pt x="235" y="0"/>
                  </a:lnTo>
                  <a:close/>
                </a:path>
              </a:pathLst>
            </a:custGeom>
            <a:solidFill>
              <a:srgbClr val="4FC3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6" name="Freeform 19"/>
            <p:cNvSpPr/>
            <p:nvPr userDrawn="1"/>
          </p:nvSpPr>
          <p:spPr bwMode="auto">
            <a:xfrm>
              <a:off x="4689476" y="2289175"/>
              <a:ext cx="950913" cy="1793875"/>
            </a:xfrm>
            <a:custGeom>
              <a:avLst/>
              <a:gdLst>
                <a:gd name="T0" fmla="*/ 235 w 599"/>
                <a:gd name="T1" fmla="*/ 0 h 1130"/>
                <a:gd name="T2" fmla="*/ 0 w 599"/>
                <a:gd name="T3" fmla="*/ 1018 h 1130"/>
                <a:gd name="T4" fmla="*/ 362 w 599"/>
                <a:gd name="T5" fmla="*/ 1130 h 1130"/>
                <a:gd name="T6" fmla="*/ 599 w 599"/>
                <a:gd name="T7" fmla="*/ 112 h 1130"/>
                <a:gd name="T8" fmla="*/ 235 w 599"/>
                <a:gd name="T9" fmla="*/ 0 h 1130"/>
              </a:gdLst>
              <a:ahLst/>
              <a:cxnLst>
                <a:cxn ang="0">
                  <a:pos x="T0" y="T1"/>
                </a:cxn>
                <a:cxn ang="0">
                  <a:pos x="T2" y="T3"/>
                </a:cxn>
                <a:cxn ang="0">
                  <a:pos x="T4" y="T5"/>
                </a:cxn>
                <a:cxn ang="0">
                  <a:pos x="T6" y="T7"/>
                </a:cxn>
                <a:cxn ang="0">
                  <a:pos x="T8" y="T9"/>
                </a:cxn>
              </a:cxnLst>
              <a:rect l="0" t="0" r="r" b="b"/>
              <a:pathLst>
                <a:path w="599" h="1130">
                  <a:moveTo>
                    <a:pt x="235" y="0"/>
                  </a:moveTo>
                  <a:lnTo>
                    <a:pt x="0" y="1018"/>
                  </a:lnTo>
                  <a:lnTo>
                    <a:pt x="362" y="1130"/>
                  </a:lnTo>
                  <a:lnTo>
                    <a:pt x="599" y="112"/>
                  </a:lnTo>
                  <a:lnTo>
                    <a:pt x="2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7" name="Freeform 20"/>
            <p:cNvSpPr/>
            <p:nvPr userDrawn="1"/>
          </p:nvSpPr>
          <p:spPr bwMode="auto">
            <a:xfrm>
              <a:off x="5907088" y="2513013"/>
              <a:ext cx="1038225" cy="1927225"/>
            </a:xfrm>
            <a:custGeom>
              <a:avLst/>
              <a:gdLst>
                <a:gd name="T0" fmla="*/ 254 w 654"/>
                <a:gd name="T1" fmla="*/ 0 h 1214"/>
                <a:gd name="T2" fmla="*/ 0 w 654"/>
                <a:gd name="T3" fmla="*/ 1091 h 1214"/>
                <a:gd name="T4" fmla="*/ 402 w 654"/>
                <a:gd name="T5" fmla="*/ 1214 h 1214"/>
                <a:gd name="T6" fmla="*/ 654 w 654"/>
                <a:gd name="T7" fmla="*/ 123 h 1214"/>
                <a:gd name="T8" fmla="*/ 254 w 654"/>
                <a:gd name="T9" fmla="*/ 0 h 1214"/>
              </a:gdLst>
              <a:ahLst/>
              <a:cxnLst>
                <a:cxn ang="0">
                  <a:pos x="T0" y="T1"/>
                </a:cxn>
                <a:cxn ang="0">
                  <a:pos x="T2" y="T3"/>
                </a:cxn>
                <a:cxn ang="0">
                  <a:pos x="T4" y="T5"/>
                </a:cxn>
                <a:cxn ang="0">
                  <a:pos x="T6" y="T7"/>
                </a:cxn>
                <a:cxn ang="0">
                  <a:pos x="T8" y="T9"/>
                </a:cxn>
              </a:cxnLst>
              <a:rect l="0" t="0" r="r" b="b"/>
              <a:pathLst>
                <a:path w="654" h="1214">
                  <a:moveTo>
                    <a:pt x="254" y="0"/>
                  </a:moveTo>
                  <a:lnTo>
                    <a:pt x="0" y="1091"/>
                  </a:lnTo>
                  <a:lnTo>
                    <a:pt x="402" y="1214"/>
                  </a:lnTo>
                  <a:lnTo>
                    <a:pt x="654" y="123"/>
                  </a:lnTo>
                  <a:lnTo>
                    <a:pt x="25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8" name="Freeform 21"/>
            <p:cNvSpPr/>
            <p:nvPr userDrawn="1"/>
          </p:nvSpPr>
          <p:spPr bwMode="auto">
            <a:xfrm>
              <a:off x="5907088" y="2513013"/>
              <a:ext cx="1038225" cy="1927225"/>
            </a:xfrm>
            <a:custGeom>
              <a:avLst/>
              <a:gdLst>
                <a:gd name="T0" fmla="*/ 254 w 654"/>
                <a:gd name="T1" fmla="*/ 0 h 1214"/>
                <a:gd name="T2" fmla="*/ 0 w 654"/>
                <a:gd name="T3" fmla="*/ 1091 h 1214"/>
                <a:gd name="T4" fmla="*/ 402 w 654"/>
                <a:gd name="T5" fmla="*/ 1214 h 1214"/>
                <a:gd name="T6" fmla="*/ 654 w 654"/>
                <a:gd name="T7" fmla="*/ 123 h 1214"/>
                <a:gd name="T8" fmla="*/ 254 w 654"/>
                <a:gd name="T9" fmla="*/ 0 h 1214"/>
              </a:gdLst>
              <a:ahLst/>
              <a:cxnLst>
                <a:cxn ang="0">
                  <a:pos x="T0" y="T1"/>
                </a:cxn>
                <a:cxn ang="0">
                  <a:pos x="T2" y="T3"/>
                </a:cxn>
                <a:cxn ang="0">
                  <a:pos x="T4" y="T5"/>
                </a:cxn>
                <a:cxn ang="0">
                  <a:pos x="T6" y="T7"/>
                </a:cxn>
                <a:cxn ang="0">
                  <a:pos x="T8" y="T9"/>
                </a:cxn>
              </a:cxnLst>
              <a:rect l="0" t="0" r="r" b="b"/>
              <a:pathLst>
                <a:path w="654" h="1214">
                  <a:moveTo>
                    <a:pt x="254" y="0"/>
                  </a:moveTo>
                  <a:lnTo>
                    <a:pt x="0" y="1091"/>
                  </a:lnTo>
                  <a:lnTo>
                    <a:pt x="402" y="1214"/>
                  </a:lnTo>
                  <a:lnTo>
                    <a:pt x="654" y="123"/>
                  </a:lnTo>
                  <a:lnTo>
                    <a:pt x="2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9" name="Freeform 22"/>
            <p:cNvSpPr/>
            <p:nvPr userDrawn="1"/>
          </p:nvSpPr>
          <p:spPr bwMode="auto">
            <a:xfrm>
              <a:off x="5921376" y="2570163"/>
              <a:ext cx="1009650" cy="1814513"/>
            </a:xfrm>
            <a:custGeom>
              <a:avLst/>
              <a:gdLst>
                <a:gd name="T0" fmla="*/ 237 w 636"/>
                <a:gd name="T1" fmla="*/ 0 h 1143"/>
                <a:gd name="T2" fmla="*/ 0 w 636"/>
                <a:gd name="T3" fmla="*/ 1020 h 1143"/>
                <a:gd name="T4" fmla="*/ 401 w 636"/>
                <a:gd name="T5" fmla="*/ 1143 h 1143"/>
                <a:gd name="T6" fmla="*/ 636 w 636"/>
                <a:gd name="T7" fmla="*/ 123 h 1143"/>
                <a:gd name="T8" fmla="*/ 237 w 636"/>
                <a:gd name="T9" fmla="*/ 0 h 1143"/>
              </a:gdLst>
              <a:ahLst/>
              <a:cxnLst>
                <a:cxn ang="0">
                  <a:pos x="T0" y="T1"/>
                </a:cxn>
                <a:cxn ang="0">
                  <a:pos x="T2" y="T3"/>
                </a:cxn>
                <a:cxn ang="0">
                  <a:pos x="T4" y="T5"/>
                </a:cxn>
                <a:cxn ang="0">
                  <a:pos x="T6" y="T7"/>
                </a:cxn>
                <a:cxn ang="0">
                  <a:pos x="T8" y="T9"/>
                </a:cxn>
              </a:cxnLst>
              <a:rect l="0" t="0" r="r" b="b"/>
              <a:pathLst>
                <a:path w="636" h="1143">
                  <a:moveTo>
                    <a:pt x="237" y="0"/>
                  </a:moveTo>
                  <a:lnTo>
                    <a:pt x="0" y="1020"/>
                  </a:lnTo>
                  <a:lnTo>
                    <a:pt x="401" y="1143"/>
                  </a:lnTo>
                  <a:lnTo>
                    <a:pt x="636" y="123"/>
                  </a:lnTo>
                  <a:lnTo>
                    <a:pt x="237" y="0"/>
                  </a:lnTo>
                  <a:close/>
                </a:path>
              </a:pathLst>
            </a:custGeom>
            <a:solidFill>
              <a:srgbClr val="4FC3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0" name="Freeform 23"/>
            <p:cNvSpPr/>
            <p:nvPr userDrawn="1"/>
          </p:nvSpPr>
          <p:spPr bwMode="auto">
            <a:xfrm>
              <a:off x="5921376" y="2570163"/>
              <a:ext cx="1009650" cy="1814513"/>
            </a:xfrm>
            <a:custGeom>
              <a:avLst/>
              <a:gdLst>
                <a:gd name="T0" fmla="*/ 237 w 636"/>
                <a:gd name="T1" fmla="*/ 0 h 1143"/>
                <a:gd name="T2" fmla="*/ 0 w 636"/>
                <a:gd name="T3" fmla="*/ 1020 h 1143"/>
                <a:gd name="T4" fmla="*/ 401 w 636"/>
                <a:gd name="T5" fmla="*/ 1143 h 1143"/>
                <a:gd name="T6" fmla="*/ 636 w 636"/>
                <a:gd name="T7" fmla="*/ 123 h 1143"/>
                <a:gd name="T8" fmla="*/ 237 w 636"/>
                <a:gd name="T9" fmla="*/ 0 h 1143"/>
              </a:gdLst>
              <a:ahLst/>
              <a:cxnLst>
                <a:cxn ang="0">
                  <a:pos x="T0" y="T1"/>
                </a:cxn>
                <a:cxn ang="0">
                  <a:pos x="T2" y="T3"/>
                </a:cxn>
                <a:cxn ang="0">
                  <a:pos x="T4" y="T5"/>
                </a:cxn>
                <a:cxn ang="0">
                  <a:pos x="T6" y="T7"/>
                </a:cxn>
                <a:cxn ang="0">
                  <a:pos x="T8" y="T9"/>
                </a:cxn>
              </a:cxnLst>
              <a:rect l="0" t="0" r="r" b="b"/>
              <a:pathLst>
                <a:path w="636" h="1143">
                  <a:moveTo>
                    <a:pt x="237" y="0"/>
                  </a:moveTo>
                  <a:lnTo>
                    <a:pt x="0" y="1020"/>
                  </a:lnTo>
                  <a:lnTo>
                    <a:pt x="401" y="1143"/>
                  </a:lnTo>
                  <a:lnTo>
                    <a:pt x="636" y="123"/>
                  </a:lnTo>
                  <a:lnTo>
                    <a:pt x="23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1" name="Freeform 24"/>
            <p:cNvSpPr/>
            <p:nvPr userDrawn="1"/>
          </p:nvSpPr>
          <p:spPr bwMode="auto">
            <a:xfrm>
              <a:off x="6545263" y="2708275"/>
              <a:ext cx="1057275" cy="1838325"/>
            </a:xfrm>
            <a:custGeom>
              <a:avLst/>
              <a:gdLst>
                <a:gd name="T0" fmla="*/ 0 w 666"/>
                <a:gd name="T1" fmla="*/ 1091 h 1158"/>
                <a:gd name="T2" fmla="*/ 414 w 666"/>
                <a:gd name="T3" fmla="*/ 1158 h 1158"/>
                <a:gd name="T4" fmla="*/ 666 w 666"/>
                <a:gd name="T5" fmla="*/ 67 h 1158"/>
                <a:gd name="T6" fmla="*/ 252 w 666"/>
                <a:gd name="T7" fmla="*/ 0 h 1158"/>
                <a:gd name="T8" fmla="*/ 0 w 666"/>
                <a:gd name="T9" fmla="*/ 1091 h 1158"/>
              </a:gdLst>
              <a:ahLst/>
              <a:cxnLst>
                <a:cxn ang="0">
                  <a:pos x="T0" y="T1"/>
                </a:cxn>
                <a:cxn ang="0">
                  <a:pos x="T2" y="T3"/>
                </a:cxn>
                <a:cxn ang="0">
                  <a:pos x="T4" y="T5"/>
                </a:cxn>
                <a:cxn ang="0">
                  <a:pos x="T6" y="T7"/>
                </a:cxn>
                <a:cxn ang="0">
                  <a:pos x="T8" y="T9"/>
                </a:cxn>
              </a:cxnLst>
              <a:rect l="0" t="0" r="r" b="b"/>
              <a:pathLst>
                <a:path w="666" h="1158">
                  <a:moveTo>
                    <a:pt x="0" y="1091"/>
                  </a:moveTo>
                  <a:lnTo>
                    <a:pt x="414" y="1158"/>
                  </a:lnTo>
                  <a:lnTo>
                    <a:pt x="666" y="67"/>
                  </a:lnTo>
                  <a:lnTo>
                    <a:pt x="252" y="0"/>
                  </a:lnTo>
                  <a:lnTo>
                    <a:pt x="0" y="109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2" name="Freeform 25"/>
            <p:cNvSpPr/>
            <p:nvPr userDrawn="1"/>
          </p:nvSpPr>
          <p:spPr bwMode="auto">
            <a:xfrm>
              <a:off x="6545263" y="2708275"/>
              <a:ext cx="1057275" cy="1838325"/>
            </a:xfrm>
            <a:custGeom>
              <a:avLst/>
              <a:gdLst>
                <a:gd name="T0" fmla="*/ 0 w 666"/>
                <a:gd name="T1" fmla="*/ 1091 h 1158"/>
                <a:gd name="T2" fmla="*/ 414 w 666"/>
                <a:gd name="T3" fmla="*/ 1158 h 1158"/>
                <a:gd name="T4" fmla="*/ 666 w 666"/>
                <a:gd name="T5" fmla="*/ 67 h 1158"/>
                <a:gd name="T6" fmla="*/ 252 w 666"/>
                <a:gd name="T7" fmla="*/ 0 h 1158"/>
                <a:gd name="T8" fmla="*/ 0 w 666"/>
                <a:gd name="T9" fmla="*/ 1091 h 1158"/>
              </a:gdLst>
              <a:ahLst/>
              <a:cxnLst>
                <a:cxn ang="0">
                  <a:pos x="T0" y="T1"/>
                </a:cxn>
                <a:cxn ang="0">
                  <a:pos x="T2" y="T3"/>
                </a:cxn>
                <a:cxn ang="0">
                  <a:pos x="T4" y="T5"/>
                </a:cxn>
                <a:cxn ang="0">
                  <a:pos x="T6" y="T7"/>
                </a:cxn>
                <a:cxn ang="0">
                  <a:pos x="T8" y="T9"/>
                </a:cxn>
              </a:cxnLst>
              <a:rect l="0" t="0" r="r" b="b"/>
              <a:pathLst>
                <a:path w="666" h="1158">
                  <a:moveTo>
                    <a:pt x="0" y="1091"/>
                  </a:moveTo>
                  <a:lnTo>
                    <a:pt x="414" y="1158"/>
                  </a:lnTo>
                  <a:lnTo>
                    <a:pt x="666" y="67"/>
                  </a:lnTo>
                  <a:lnTo>
                    <a:pt x="252" y="0"/>
                  </a:lnTo>
                  <a:lnTo>
                    <a:pt x="0" y="10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3" name="Freeform 26"/>
            <p:cNvSpPr/>
            <p:nvPr userDrawn="1"/>
          </p:nvSpPr>
          <p:spPr bwMode="auto">
            <a:xfrm>
              <a:off x="6557963" y="2765425"/>
              <a:ext cx="971550" cy="1714500"/>
            </a:xfrm>
            <a:custGeom>
              <a:avLst/>
              <a:gdLst>
                <a:gd name="T0" fmla="*/ 0 w 612"/>
                <a:gd name="T1" fmla="*/ 1020 h 1080"/>
                <a:gd name="T2" fmla="*/ 375 w 612"/>
                <a:gd name="T3" fmla="*/ 1080 h 1080"/>
                <a:gd name="T4" fmla="*/ 612 w 612"/>
                <a:gd name="T5" fmla="*/ 60 h 1080"/>
                <a:gd name="T6" fmla="*/ 235 w 612"/>
                <a:gd name="T7" fmla="*/ 0 h 1080"/>
                <a:gd name="T8" fmla="*/ 0 w 612"/>
                <a:gd name="T9" fmla="*/ 1020 h 1080"/>
              </a:gdLst>
              <a:ahLst/>
              <a:cxnLst>
                <a:cxn ang="0">
                  <a:pos x="T0" y="T1"/>
                </a:cxn>
                <a:cxn ang="0">
                  <a:pos x="T2" y="T3"/>
                </a:cxn>
                <a:cxn ang="0">
                  <a:pos x="T4" y="T5"/>
                </a:cxn>
                <a:cxn ang="0">
                  <a:pos x="T6" y="T7"/>
                </a:cxn>
                <a:cxn ang="0">
                  <a:pos x="T8" y="T9"/>
                </a:cxn>
              </a:cxnLst>
              <a:rect l="0" t="0" r="r" b="b"/>
              <a:pathLst>
                <a:path w="612" h="1080">
                  <a:moveTo>
                    <a:pt x="0" y="1020"/>
                  </a:moveTo>
                  <a:lnTo>
                    <a:pt x="375" y="1080"/>
                  </a:lnTo>
                  <a:lnTo>
                    <a:pt x="612" y="60"/>
                  </a:lnTo>
                  <a:lnTo>
                    <a:pt x="235" y="0"/>
                  </a:lnTo>
                  <a:lnTo>
                    <a:pt x="0" y="1020"/>
                  </a:lnTo>
                  <a:close/>
                </a:path>
              </a:pathLst>
            </a:custGeom>
            <a:solidFill>
              <a:srgbClr val="4FC3F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4" name="Freeform 27"/>
            <p:cNvSpPr/>
            <p:nvPr userDrawn="1"/>
          </p:nvSpPr>
          <p:spPr bwMode="auto">
            <a:xfrm>
              <a:off x="6557963" y="2765425"/>
              <a:ext cx="971550" cy="1714500"/>
            </a:xfrm>
            <a:custGeom>
              <a:avLst/>
              <a:gdLst>
                <a:gd name="T0" fmla="*/ 0 w 612"/>
                <a:gd name="T1" fmla="*/ 1020 h 1080"/>
                <a:gd name="T2" fmla="*/ 375 w 612"/>
                <a:gd name="T3" fmla="*/ 1080 h 1080"/>
                <a:gd name="T4" fmla="*/ 612 w 612"/>
                <a:gd name="T5" fmla="*/ 60 h 1080"/>
                <a:gd name="T6" fmla="*/ 235 w 612"/>
                <a:gd name="T7" fmla="*/ 0 h 1080"/>
                <a:gd name="T8" fmla="*/ 0 w 612"/>
                <a:gd name="T9" fmla="*/ 1020 h 1080"/>
              </a:gdLst>
              <a:ahLst/>
              <a:cxnLst>
                <a:cxn ang="0">
                  <a:pos x="T0" y="T1"/>
                </a:cxn>
                <a:cxn ang="0">
                  <a:pos x="T2" y="T3"/>
                </a:cxn>
                <a:cxn ang="0">
                  <a:pos x="T4" y="T5"/>
                </a:cxn>
                <a:cxn ang="0">
                  <a:pos x="T6" y="T7"/>
                </a:cxn>
                <a:cxn ang="0">
                  <a:pos x="T8" y="T9"/>
                </a:cxn>
              </a:cxnLst>
              <a:rect l="0" t="0" r="r" b="b"/>
              <a:pathLst>
                <a:path w="612" h="1080">
                  <a:moveTo>
                    <a:pt x="0" y="1020"/>
                  </a:moveTo>
                  <a:lnTo>
                    <a:pt x="375" y="1080"/>
                  </a:lnTo>
                  <a:lnTo>
                    <a:pt x="612" y="60"/>
                  </a:lnTo>
                  <a:lnTo>
                    <a:pt x="235" y="0"/>
                  </a:lnTo>
                  <a:lnTo>
                    <a:pt x="0" y="10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5" name="Freeform 28"/>
            <p:cNvSpPr>
              <a:spLocks noEditPoints="1"/>
            </p:cNvSpPr>
            <p:nvPr userDrawn="1"/>
          </p:nvSpPr>
          <p:spPr bwMode="auto">
            <a:xfrm>
              <a:off x="4616451" y="2212975"/>
              <a:ext cx="1036638" cy="1879600"/>
            </a:xfrm>
            <a:custGeom>
              <a:avLst/>
              <a:gdLst>
                <a:gd name="T0" fmla="*/ 61 w 314"/>
                <a:gd name="T1" fmla="*/ 343 h 569"/>
                <a:gd name="T2" fmla="*/ 41 w 314"/>
                <a:gd name="T3" fmla="*/ 347 h 569"/>
                <a:gd name="T4" fmla="*/ 0 w 314"/>
                <a:gd name="T5" fmla="*/ 524 h 569"/>
                <a:gd name="T6" fmla="*/ 147 w 314"/>
                <a:gd name="T7" fmla="*/ 569 h 569"/>
                <a:gd name="T8" fmla="*/ 148 w 314"/>
                <a:gd name="T9" fmla="*/ 551 h 569"/>
                <a:gd name="T10" fmla="*/ 22 w 314"/>
                <a:gd name="T11" fmla="*/ 512 h 569"/>
                <a:gd name="T12" fmla="*/ 61 w 314"/>
                <a:gd name="T13" fmla="*/ 343 h 569"/>
                <a:gd name="T14" fmla="*/ 287 w 314"/>
                <a:gd name="T15" fmla="*/ 174 h 569"/>
                <a:gd name="T16" fmla="*/ 284 w 314"/>
                <a:gd name="T17" fmla="*/ 188 h 569"/>
                <a:gd name="T18" fmla="*/ 284 w 314"/>
                <a:gd name="T19" fmla="*/ 188 h 569"/>
                <a:gd name="T20" fmla="*/ 287 w 314"/>
                <a:gd name="T21" fmla="*/ 174 h 569"/>
                <a:gd name="T22" fmla="*/ 287 w 314"/>
                <a:gd name="T23" fmla="*/ 174 h 569"/>
                <a:gd name="T24" fmla="*/ 288 w 314"/>
                <a:gd name="T25" fmla="*/ 170 h 569"/>
                <a:gd name="T26" fmla="*/ 288 w 314"/>
                <a:gd name="T27" fmla="*/ 171 h 569"/>
                <a:gd name="T28" fmla="*/ 288 w 314"/>
                <a:gd name="T29" fmla="*/ 171 h 569"/>
                <a:gd name="T30" fmla="*/ 288 w 314"/>
                <a:gd name="T31" fmla="*/ 170 h 569"/>
                <a:gd name="T32" fmla="*/ 288 w 314"/>
                <a:gd name="T33" fmla="*/ 170 h 569"/>
                <a:gd name="T34" fmla="*/ 292 w 314"/>
                <a:gd name="T35" fmla="*/ 154 h 569"/>
                <a:gd name="T36" fmla="*/ 291 w 314"/>
                <a:gd name="T37" fmla="*/ 159 h 569"/>
                <a:gd name="T38" fmla="*/ 291 w 314"/>
                <a:gd name="T39" fmla="*/ 159 h 569"/>
                <a:gd name="T40" fmla="*/ 292 w 314"/>
                <a:gd name="T41" fmla="*/ 154 h 569"/>
                <a:gd name="T42" fmla="*/ 292 w 314"/>
                <a:gd name="T43" fmla="*/ 154 h 569"/>
                <a:gd name="T44" fmla="*/ 294 w 314"/>
                <a:gd name="T45" fmla="*/ 145 h 569"/>
                <a:gd name="T46" fmla="*/ 293 w 314"/>
                <a:gd name="T47" fmla="*/ 149 h 569"/>
                <a:gd name="T48" fmla="*/ 293 w 314"/>
                <a:gd name="T49" fmla="*/ 149 h 569"/>
                <a:gd name="T50" fmla="*/ 294 w 314"/>
                <a:gd name="T51" fmla="*/ 145 h 569"/>
                <a:gd name="T52" fmla="*/ 294 w 314"/>
                <a:gd name="T53" fmla="*/ 145 h 569"/>
                <a:gd name="T54" fmla="*/ 295 w 314"/>
                <a:gd name="T55" fmla="*/ 140 h 569"/>
                <a:gd name="T56" fmla="*/ 295 w 314"/>
                <a:gd name="T57" fmla="*/ 141 h 569"/>
                <a:gd name="T58" fmla="*/ 295 w 314"/>
                <a:gd name="T59" fmla="*/ 141 h 569"/>
                <a:gd name="T60" fmla="*/ 295 w 314"/>
                <a:gd name="T61" fmla="*/ 140 h 569"/>
                <a:gd name="T62" fmla="*/ 295 w 314"/>
                <a:gd name="T63" fmla="*/ 140 h 569"/>
                <a:gd name="T64" fmla="*/ 296 w 314"/>
                <a:gd name="T65" fmla="*/ 135 h 569"/>
                <a:gd name="T66" fmla="*/ 296 w 314"/>
                <a:gd name="T67" fmla="*/ 137 h 569"/>
                <a:gd name="T68" fmla="*/ 296 w 314"/>
                <a:gd name="T69" fmla="*/ 137 h 569"/>
                <a:gd name="T70" fmla="*/ 296 w 314"/>
                <a:gd name="T71" fmla="*/ 135 h 569"/>
                <a:gd name="T72" fmla="*/ 296 w 314"/>
                <a:gd name="T73" fmla="*/ 135 h 569"/>
                <a:gd name="T74" fmla="*/ 297 w 314"/>
                <a:gd name="T75" fmla="*/ 132 h 569"/>
                <a:gd name="T76" fmla="*/ 297 w 314"/>
                <a:gd name="T77" fmla="*/ 132 h 569"/>
                <a:gd name="T78" fmla="*/ 297 w 314"/>
                <a:gd name="T79" fmla="*/ 134 h 569"/>
                <a:gd name="T80" fmla="*/ 297 w 314"/>
                <a:gd name="T81" fmla="*/ 134 h 569"/>
                <a:gd name="T82" fmla="*/ 297 w 314"/>
                <a:gd name="T83" fmla="*/ 132 h 569"/>
                <a:gd name="T84" fmla="*/ 300 w 314"/>
                <a:gd name="T85" fmla="*/ 120 h 569"/>
                <a:gd name="T86" fmla="*/ 298 w 314"/>
                <a:gd name="T87" fmla="*/ 126 h 569"/>
                <a:gd name="T88" fmla="*/ 298 w 314"/>
                <a:gd name="T89" fmla="*/ 126 h 569"/>
                <a:gd name="T90" fmla="*/ 300 w 314"/>
                <a:gd name="T91" fmla="*/ 120 h 569"/>
                <a:gd name="T92" fmla="*/ 300 w 314"/>
                <a:gd name="T93" fmla="*/ 120 h 569"/>
                <a:gd name="T94" fmla="*/ 121 w 314"/>
                <a:gd name="T95" fmla="*/ 0 h 569"/>
                <a:gd name="T96" fmla="*/ 71 w 314"/>
                <a:gd name="T97" fmla="*/ 217 h 569"/>
                <a:gd name="T98" fmla="*/ 87 w 314"/>
                <a:gd name="T99" fmla="*/ 230 h 569"/>
                <a:gd name="T100" fmla="*/ 135 w 314"/>
                <a:gd name="T101" fmla="*/ 23 h 569"/>
                <a:gd name="T102" fmla="*/ 310 w 314"/>
                <a:gd name="T103" fmla="*/ 77 h 569"/>
                <a:gd name="T104" fmla="*/ 301 w 314"/>
                <a:gd name="T105" fmla="*/ 114 h 569"/>
                <a:gd name="T106" fmla="*/ 301 w 314"/>
                <a:gd name="T107" fmla="*/ 114 h 569"/>
                <a:gd name="T108" fmla="*/ 314 w 314"/>
                <a:gd name="T109" fmla="*/ 59 h 569"/>
                <a:gd name="T110" fmla="*/ 121 w 314"/>
                <a:gd name="T111"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4" h="569">
                  <a:moveTo>
                    <a:pt x="61" y="343"/>
                  </a:moveTo>
                  <a:cubicBezTo>
                    <a:pt x="54" y="345"/>
                    <a:pt x="48" y="347"/>
                    <a:pt x="41" y="347"/>
                  </a:cubicBezTo>
                  <a:cubicBezTo>
                    <a:pt x="0" y="524"/>
                    <a:pt x="0" y="524"/>
                    <a:pt x="0" y="524"/>
                  </a:cubicBezTo>
                  <a:cubicBezTo>
                    <a:pt x="147" y="569"/>
                    <a:pt x="147" y="569"/>
                    <a:pt x="147" y="569"/>
                  </a:cubicBezTo>
                  <a:cubicBezTo>
                    <a:pt x="148" y="551"/>
                    <a:pt x="148" y="551"/>
                    <a:pt x="148" y="551"/>
                  </a:cubicBezTo>
                  <a:cubicBezTo>
                    <a:pt x="22" y="512"/>
                    <a:pt x="22" y="512"/>
                    <a:pt x="22" y="512"/>
                  </a:cubicBezTo>
                  <a:cubicBezTo>
                    <a:pt x="61" y="343"/>
                    <a:pt x="61" y="343"/>
                    <a:pt x="61" y="343"/>
                  </a:cubicBezTo>
                  <a:moveTo>
                    <a:pt x="287" y="174"/>
                  </a:moveTo>
                  <a:cubicBezTo>
                    <a:pt x="284" y="188"/>
                    <a:pt x="284" y="188"/>
                    <a:pt x="284" y="188"/>
                  </a:cubicBezTo>
                  <a:cubicBezTo>
                    <a:pt x="284" y="188"/>
                    <a:pt x="284" y="188"/>
                    <a:pt x="284" y="188"/>
                  </a:cubicBezTo>
                  <a:cubicBezTo>
                    <a:pt x="287" y="174"/>
                    <a:pt x="287" y="174"/>
                    <a:pt x="287" y="174"/>
                  </a:cubicBezTo>
                  <a:cubicBezTo>
                    <a:pt x="287" y="174"/>
                    <a:pt x="287" y="174"/>
                    <a:pt x="287" y="174"/>
                  </a:cubicBezTo>
                  <a:moveTo>
                    <a:pt x="288" y="170"/>
                  </a:moveTo>
                  <a:cubicBezTo>
                    <a:pt x="288" y="171"/>
                    <a:pt x="288" y="171"/>
                    <a:pt x="288" y="171"/>
                  </a:cubicBezTo>
                  <a:cubicBezTo>
                    <a:pt x="288" y="171"/>
                    <a:pt x="288" y="171"/>
                    <a:pt x="288" y="171"/>
                  </a:cubicBezTo>
                  <a:cubicBezTo>
                    <a:pt x="288" y="170"/>
                    <a:pt x="288" y="170"/>
                    <a:pt x="288" y="170"/>
                  </a:cubicBezTo>
                  <a:cubicBezTo>
                    <a:pt x="288" y="170"/>
                    <a:pt x="288" y="170"/>
                    <a:pt x="288" y="170"/>
                  </a:cubicBezTo>
                  <a:moveTo>
                    <a:pt x="292" y="154"/>
                  </a:moveTo>
                  <a:cubicBezTo>
                    <a:pt x="291" y="159"/>
                    <a:pt x="291" y="159"/>
                    <a:pt x="291" y="159"/>
                  </a:cubicBezTo>
                  <a:cubicBezTo>
                    <a:pt x="291" y="159"/>
                    <a:pt x="291" y="159"/>
                    <a:pt x="291" y="159"/>
                  </a:cubicBezTo>
                  <a:cubicBezTo>
                    <a:pt x="292" y="154"/>
                    <a:pt x="292" y="154"/>
                    <a:pt x="292" y="154"/>
                  </a:cubicBezTo>
                  <a:cubicBezTo>
                    <a:pt x="292" y="154"/>
                    <a:pt x="292" y="154"/>
                    <a:pt x="292" y="154"/>
                  </a:cubicBezTo>
                  <a:moveTo>
                    <a:pt x="294" y="145"/>
                  </a:moveTo>
                  <a:cubicBezTo>
                    <a:pt x="293" y="149"/>
                    <a:pt x="293" y="149"/>
                    <a:pt x="293" y="149"/>
                  </a:cubicBezTo>
                  <a:cubicBezTo>
                    <a:pt x="293" y="149"/>
                    <a:pt x="293" y="149"/>
                    <a:pt x="293" y="149"/>
                  </a:cubicBezTo>
                  <a:cubicBezTo>
                    <a:pt x="294" y="145"/>
                    <a:pt x="294" y="145"/>
                    <a:pt x="294" y="145"/>
                  </a:cubicBezTo>
                  <a:cubicBezTo>
                    <a:pt x="294" y="145"/>
                    <a:pt x="294" y="145"/>
                    <a:pt x="294" y="145"/>
                  </a:cubicBezTo>
                  <a:moveTo>
                    <a:pt x="295" y="140"/>
                  </a:moveTo>
                  <a:cubicBezTo>
                    <a:pt x="295" y="141"/>
                    <a:pt x="295" y="141"/>
                    <a:pt x="295" y="141"/>
                  </a:cubicBezTo>
                  <a:cubicBezTo>
                    <a:pt x="295" y="141"/>
                    <a:pt x="295" y="141"/>
                    <a:pt x="295" y="141"/>
                  </a:cubicBezTo>
                  <a:cubicBezTo>
                    <a:pt x="295" y="140"/>
                    <a:pt x="295" y="140"/>
                    <a:pt x="295" y="140"/>
                  </a:cubicBezTo>
                  <a:cubicBezTo>
                    <a:pt x="295" y="140"/>
                    <a:pt x="295" y="140"/>
                    <a:pt x="295" y="140"/>
                  </a:cubicBezTo>
                  <a:moveTo>
                    <a:pt x="296" y="135"/>
                  </a:moveTo>
                  <a:cubicBezTo>
                    <a:pt x="296" y="137"/>
                    <a:pt x="296" y="137"/>
                    <a:pt x="296" y="137"/>
                  </a:cubicBezTo>
                  <a:cubicBezTo>
                    <a:pt x="296" y="137"/>
                    <a:pt x="296" y="137"/>
                    <a:pt x="296" y="137"/>
                  </a:cubicBezTo>
                  <a:cubicBezTo>
                    <a:pt x="296" y="135"/>
                    <a:pt x="296" y="135"/>
                    <a:pt x="296" y="135"/>
                  </a:cubicBezTo>
                  <a:cubicBezTo>
                    <a:pt x="296" y="135"/>
                    <a:pt x="296" y="135"/>
                    <a:pt x="296" y="135"/>
                  </a:cubicBezTo>
                  <a:moveTo>
                    <a:pt x="297" y="132"/>
                  </a:moveTo>
                  <a:cubicBezTo>
                    <a:pt x="297" y="132"/>
                    <a:pt x="297" y="132"/>
                    <a:pt x="297" y="132"/>
                  </a:cubicBezTo>
                  <a:cubicBezTo>
                    <a:pt x="297" y="134"/>
                    <a:pt x="297" y="134"/>
                    <a:pt x="297" y="134"/>
                  </a:cubicBezTo>
                  <a:cubicBezTo>
                    <a:pt x="297" y="134"/>
                    <a:pt x="297" y="134"/>
                    <a:pt x="297" y="134"/>
                  </a:cubicBezTo>
                  <a:cubicBezTo>
                    <a:pt x="297" y="132"/>
                    <a:pt x="297" y="132"/>
                    <a:pt x="297" y="132"/>
                  </a:cubicBezTo>
                  <a:moveTo>
                    <a:pt x="300" y="120"/>
                  </a:moveTo>
                  <a:cubicBezTo>
                    <a:pt x="298" y="126"/>
                    <a:pt x="298" y="126"/>
                    <a:pt x="298" y="126"/>
                  </a:cubicBezTo>
                  <a:cubicBezTo>
                    <a:pt x="298" y="126"/>
                    <a:pt x="298" y="126"/>
                    <a:pt x="298" y="126"/>
                  </a:cubicBezTo>
                  <a:cubicBezTo>
                    <a:pt x="300" y="120"/>
                    <a:pt x="300" y="120"/>
                    <a:pt x="300" y="120"/>
                  </a:cubicBezTo>
                  <a:cubicBezTo>
                    <a:pt x="300" y="120"/>
                    <a:pt x="300" y="120"/>
                    <a:pt x="300" y="120"/>
                  </a:cubicBezTo>
                  <a:moveTo>
                    <a:pt x="121" y="0"/>
                  </a:moveTo>
                  <a:cubicBezTo>
                    <a:pt x="71" y="217"/>
                    <a:pt x="71" y="217"/>
                    <a:pt x="71" y="217"/>
                  </a:cubicBezTo>
                  <a:cubicBezTo>
                    <a:pt x="77" y="220"/>
                    <a:pt x="82" y="225"/>
                    <a:pt x="87" y="230"/>
                  </a:cubicBezTo>
                  <a:cubicBezTo>
                    <a:pt x="135" y="23"/>
                    <a:pt x="135" y="23"/>
                    <a:pt x="135" y="23"/>
                  </a:cubicBezTo>
                  <a:cubicBezTo>
                    <a:pt x="310" y="77"/>
                    <a:pt x="310" y="77"/>
                    <a:pt x="310" y="77"/>
                  </a:cubicBezTo>
                  <a:cubicBezTo>
                    <a:pt x="301" y="114"/>
                    <a:pt x="301" y="114"/>
                    <a:pt x="301" y="114"/>
                  </a:cubicBezTo>
                  <a:cubicBezTo>
                    <a:pt x="301" y="114"/>
                    <a:pt x="301" y="114"/>
                    <a:pt x="301" y="114"/>
                  </a:cubicBezTo>
                  <a:cubicBezTo>
                    <a:pt x="314" y="59"/>
                    <a:pt x="314" y="59"/>
                    <a:pt x="314" y="59"/>
                  </a:cubicBezTo>
                  <a:cubicBezTo>
                    <a:pt x="121" y="0"/>
                    <a:pt x="121" y="0"/>
                    <a:pt x="121" y="0"/>
                  </a:cubicBezTo>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6" name="Freeform 29"/>
            <p:cNvSpPr>
              <a:spLocks noEditPoints="1"/>
            </p:cNvSpPr>
            <p:nvPr userDrawn="1"/>
          </p:nvSpPr>
          <p:spPr bwMode="auto">
            <a:xfrm>
              <a:off x="4689476" y="2289175"/>
              <a:ext cx="950913" cy="1744663"/>
            </a:xfrm>
            <a:custGeom>
              <a:avLst/>
              <a:gdLst>
                <a:gd name="T0" fmla="*/ 135 w 288"/>
                <a:gd name="T1" fmla="*/ 391 h 528"/>
                <a:gd name="T2" fmla="*/ 191 w 288"/>
                <a:gd name="T3" fmla="*/ 307 h 528"/>
                <a:gd name="T4" fmla="*/ 185 w 288"/>
                <a:gd name="T5" fmla="*/ 296 h 528"/>
                <a:gd name="T6" fmla="*/ 95 w 288"/>
                <a:gd name="T7" fmla="*/ 220 h 528"/>
                <a:gd name="T8" fmla="*/ 250 w 288"/>
                <a:gd name="T9" fmla="*/ 116 h 528"/>
                <a:gd name="T10" fmla="*/ 272 w 288"/>
                <a:gd name="T11" fmla="*/ 91 h 528"/>
                <a:gd name="T12" fmla="*/ 250 w 288"/>
                <a:gd name="T13" fmla="*/ 131 h 528"/>
                <a:gd name="T14" fmla="*/ 248 w 288"/>
                <a:gd name="T15" fmla="*/ 140 h 528"/>
                <a:gd name="T16" fmla="*/ 239 w 288"/>
                <a:gd name="T17" fmla="*/ 132 h 528"/>
                <a:gd name="T18" fmla="*/ 253 w 288"/>
                <a:gd name="T19" fmla="*/ 124 h 528"/>
                <a:gd name="T20" fmla="*/ 257 w 288"/>
                <a:gd name="T21" fmla="*/ 128 h 528"/>
                <a:gd name="T22" fmla="*/ 268 w 288"/>
                <a:gd name="T23" fmla="*/ 115 h 528"/>
                <a:gd name="T24" fmla="*/ 243 w 288"/>
                <a:gd name="T25" fmla="*/ 118 h 528"/>
                <a:gd name="T26" fmla="*/ 248 w 288"/>
                <a:gd name="T27" fmla="*/ 115 h 528"/>
                <a:gd name="T28" fmla="*/ 250 w 288"/>
                <a:gd name="T29" fmla="*/ 116 h 528"/>
                <a:gd name="T30" fmla="*/ 209 w 288"/>
                <a:gd name="T31" fmla="*/ 112 h 528"/>
                <a:gd name="T32" fmla="*/ 239 w 288"/>
                <a:gd name="T33" fmla="*/ 110 h 528"/>
                <a:gd name="T34" fmla="*/ 257 w 288"/>
                <a:gd name="T35" fmla="*/ 110 h 528"/>
                <a:gd name="T36" fmla="*/ 212 w 288"/>
                <a:gd name="T37" fmla="*/ 107 h 528"/>
                <a:gd name="T38" fmla="*/ 203 w 288"/>
                <a:gd name="T39" fmla="*/ 109 h 528"/>
                <a:gd name="T40" fmla="*/ 222 w 288"/>
                <a:gd name="T41" fmla="*/ 104 h 528"/>
                <a:gd name="T42" fmla="*/ 226 w 288"/>
                <a:gd name="T43" fmla="*/ 106 h 528"/>
                <a:gd name="T44" fmla="*/ 231 w 288"/>
                <a:gd name="T45" fmla="*/ 100 h 528"/>
                <a:gd name="T46" fmla="*/ 241 w 288"/>
                <a:gd name="T47" fmla="*/ 98 h 528"/>
                <a:gd name="T48" fmla="*/ 240 w 288"/>
                <a:gd name="T49" fmla="*/ 103 h 528"/>
                <a:gd name="T50" fmla="*/ 241 w 288"/>
                <a:gd name="T51" fmla="*/ 101 h 528"/>
                <a:gd name="T52" fmla="*/ 253 w 288"/>
                <a:gd name="T53" fmla="*/ 99 h 528"/>
                <a:gd name="T54" fmla="*/ 106 w 288"/>
                <a:gd name="T55" fmla="*/ 146 h 528"/>
                <a:gd name="T56" fmla="*/ 102 w 288"/>
                <a:gd name="T57" fmla="*/ 133 h 528"/>
                <a:gd name="T58" fmla="*/ 112 w 288"/>
                <a:gd name="T59" fmla="*/ 132 h 528"/>
                <a:gd name="T60" fmla="*/ 130 w 288"/>
                <a:gd name="T61" fmla="*/ 117 h 528"/>
                <a:gd name="T62" fmla="*/ 196 w 288"/>
                <a:gd name="T63" fmla="*/ 115 h 528"/>
                <a:gd name="T64" fmla="*/ 219 w 288"/>
                <a:gd name="T65" fmla="*/ 116 h 528"/>
                <a:gd name="T66" fmla="*/ 215 w 288"/>
                <a:gd name="T67" fmla="*/ 112 h 528"/>
                <a:gd name="T68" fmla="*/ 216 w 288"/>
                <a:gd name="T69" fmla="*/ 110 h 528"/>
                <a:gd name="T70" fmla="*/ 227 w 288"/>
                <a:gd name="T71" fmla="*/ 113 h 528"/>
                <a:gd name="T72" fmla="*/ 221 w 288"/>
                <a:gd name="T73" fmla="*/ 120 h 528"/>
                <a:gd name="T74" fmla="*/ 225 w 288"/>
                <a:gd name="T75" fmla="*/ 134 h 528"/>
                <a:gd name="T76" fmla="*/ 233 w 288"/>
                <a:gd name="T77" fmla="*/ 127 h 528"/>
                <a:gd name="T78" fmla="*/ 235 w 288"/>
                <a:gd name="T79" fmla="*/ 146 h 528"/>
                <a:gd name="T80" fmla="*/ 225 w 288"/>
                <a:gd name="T81" fmla="*/ 147 h 528"/>
                <a:gd name="T82" fmla="*/ 220 w 288"/>
                <a:gd name="T83" fmla="*/ 156 h 528"/>
                <a:gd name="T84" fmla="*/ 222 w 288"/>
                <a:gd name="T85" fmla="*/ 151 h 528"/>
                <a:gd name="T86" fmla="*/ 240 w 288"/>
                <a:gd name="T87" fmla="*/ 151 h 528"/>
                <a:gd name="T88" fmla="*/ 247 w 288"/>
                <a:gd name="T89" fmla="*/ 155 h 528"/>
                <a:gd name="T90" fmla="*/ 246 w 288"/>
                <a:gd name="T91" fmla="*/ 161 h 528"/>
                <a:gd name="T92" fmla="*/ 251 w 288"/>
                <a:gd name="T93" fmla="*/ 152 h 528"/>
                <a:gd name="T94" fmla="*/ 254 w 288"/>
                <a:gd name="T95" fmla="*/ 132 h 528"/>
                <a:gd name="T96" fmla="*/ 255 w 288"/>
                <a:gd name="T97" fmla="*/ 152 h 528"/>
                <a:gd name="T98" fmla="*/ 262 w 288"/>
                <a:gd name="T99" fmla="*/ 165 h 528"/>
                <a:gd name="T100" fmla="*/ 263 w 288"/>
                <a:gd name="T101" fmla="*/ 139 h 528"/>
                <a:gd name="T102" fmla="*/ 261 w 288"/>
                <a:gd name="T103" fmla="*/ 126 h 528"/>
                <a:gd name="T104" fmla="*/ 268 w 288"/>
                <a:gd name="T105" fmla="*/ 122 h 528"/>
                <a:gd name="T106" fmla="*/ 274 w 288"/>
                <a:gd name="T107" fmla="*/ 114 h 528"/>
                <a:gd name="T108" fmla="*/ 263 w 288"/>
                <a:gd name="T109" fmla="*/ 103 h 528"/>
                <a:gd name="T110" fmla="*/ 259 w 288"/>
                <a:gd name="T111" fmla="*/ 99 h 528"/>
                <a:gd name="T112" fmla="*/ 263 w 288"/>
                <a:gd name="T113" fmla="*/ 95 h 528"/>
                <a:gd name="T114" fmla="*/ 275 w 288"/>
                <a:gd name="T115" fmla="*/ 100 h 528"/>
                <a:gd name="T116" fmla="*/ 273 w 288"/>
                <a:gd name="T117" fmla="*/ 91 h 528"/>
                <a:gd name="T118" fmla="*/ 272 w 288"/>
                <a:gd name="T119" fmla="*/ 91 h 528"/>
                <a:gd name="T120" fmla="*/ 277 w 288"/>
                <a:gd name="T121" fmla="*/ 89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8" h="528">
                  <a:moveTo>
                    <a:pt x="94" y="215"/>
                  </a:moveTo>
                  <a:cubicBezTo>
                    <a:pt x="76" y="222"/>
                    <a:pt x="76" y="222"/>
                    <a:pt x="76" y="222"/>
                  </a:cubicBezTo>
                  <a:cubicBezTo>
                    <a:pt x="77" y="224"/>
                    <a:pt x="77" y="225"/>
                    <a:pt x="78" y="227"/>
                  </a:cubicBezTo>
                  <a:cubicBezTo>
                    <a:pt x="85" y="244"/>
                    <a:pt x="86" y="263"/>
                    <a:pt x="79" y="281"/>
                  </a:cubicBezTo>
                  <a:cubicBezTo>
                    <a:pt x="72" y="298"/>
                    <a:pt x="58" y="312"/>
                    <a:pt x="41" y="319"/>
                  </a:cubicBezTo>
                  <a:cubicBezTo>
                    <a:pt x="40" y="319"/>
                    <a:pt x="40" y="320"/>
                    <a:pt x="39" y="320"/>
                  </a:cubicBezTo>
                  <a:cubicBezTo>
                    <a:pt x="0" y="489"/>
                    <a:pt x="0" y="489"/>
                    <a:pt x="0" y="489"/>
                  </a:cubicBezTo>
                  <a:cubicBezTo>
                    <a:pt x="126" y="528"/>
                    <a:pt x="126" y="528"/>
                    <a:pt x="126" y="528"/>
                  </a:cubicBezTo>
                  <a:cubicBezTo>
                    <a:pt x="135" y="391"/>
                    <a:pt x="135" y="391"/>
                    <a:pt x="135" y="391"/>
                  </a:cubicBezTo>
                  <a:cubicBezTo>
                    <a:pt x="208" y="396"/>
                    <a:pt x="208" y="396"/>
                    <a:pt x="208" y="396"/>
                  </a:cubicBezTo>
                  <a:cubicBezTo>
                    <a:pt x="223" y="333"/>
                    <a:pt x="223" y="333"/>
                    <a:pt x="223" y="333"/>
                  </a:cubicBezTo>
                  <a:cubicBezTo>
                    <a:pt x="223" y="333"/>
                    <a:pt x="223" y="333"/>
                    <a:pt x="223" y="333"/>
                  </a:cubicBezTo>
                  <a:cubicBezTo>
                    <a:pt x="222" y="332"/>
                    <a:pt x="223" y="332"/>
                    <a:pt x="223" y="331"/>
                  </a:cubicBezTo>
                  <a:cubicBezTo>
                    <a:pt x="223" y="331"/>
                    <a:pt x="222" y="331"/>
                    <a:pt x="222" y="331"/>
                  </a:cubicBezTo>
                  <a:cubicBezTo>
                    <a:pt x="219" y="331"/>
                    <a:pt x="214" y="325"/>
                    <a:pt x="213" y="324"/>
                  </a:cubicBezTo>
                  <a:cubicBezTo>
                    <a:pt x="211" y="321"/>
                    <a:pt x="211" y="321"/>
                    <a:pt x="208" y="321"/>
                  </a:cubicBezTo>
                  <a:cubicBezTo>
                    <a:pt x="205" y="320"/>
                    <a:pt x="203" y="319"/>
                    <a:pt x="201" y="316"/>
                  </a:cubicBezTo>
                  <a:cubicBezTo>
                    <a:pt x="198" y="314"/>
                    <a:pt x="192" y="311"/>
                    <a:pt x="191" y="307"/>
                  </a:cubicBezTo>
                  <a:cubicBezTo>
                    <a:pt x="191" y="303"/>
                    <a:pt x="193" y="302"/>
                    <a:pt x="192" y="298"/>
                  </a:cubicBezTo>
                  <a:cubicBezTo>
                    <a:pt x="191" y="294"/>
                    <a:pt x="189" y="290"/>
                    <a:pt x="187" y="287"/>
                  </a:cubicBezTo>
                  <a:cubicBezTo>
                    <a:pt x="187" y="286"/>
                    <a:pt x="186" y="284"/>
                    <a:pt x="186" y="283"/>
                  </a:cubicBezTo>
                  <a:cubicBezTo>
                    <a:pt x="185" y="282"/>
                    <a:pt x="183" y="280"/>
                    <a:pt x="183" y="279"/>
                  </a:cubicBezTo>
                  <a:cubicBezTo>
                    <a:pt x="182" y="278"/>
                    <a:pt x="183" y="275"/>
                    <a:pt x="183" y="273"/>
                  </a:cubicBezTo>
                  <a:cubicBezTo>
                    <a:pt x="182" y="272"/>
                    <a:pt x="182" y="272"/>
                    <a:pt x="181" y="271"/>
                  </a:cubicBezTo>
                  <a:cubicBezTo>
                    <a:pt x="181" y="277"/>
                    <a:pt x="183" y="280"/>
                    <a:pt x="184" y="287"/>
                  </a:cubicBezTo>
                  <a:cubicBezTo>
                    <a:pt x="185" y="288"/>
                    <a:pt x="187" y="296"/>
                    <a:pt x="185" y="296"/>
                  </a:cubicBezTo>
                  <a:cubicBezTo>
                    <a:pt x="185" y="296"/>
                    <a:pt x="185" y="296"/>
                    <a:pt x="185" y="296"/>
                  </a:cubicBezTo>
                  <a:cubicBezTo>
                    <a:pt x="184" y="296"/>
                    <a:pt x="183" y="293"/>
                    <a:pt x="182" y="292"/>
                  </a:cubicBezTo>
                  <a:cubicBezTo>
                    <a:pt x="181" y="289"/>
                    <a:pt x="182" y="288"/>
                    <a:pt x="181" y="286"/>
                  </a:cubicBezTo>
                  <a:cubicBezTo>
                    <a:pt x="181" y="285"/>
                    <a:pt x="176" y="280"/>
                    <a:pt x="178" y="280"/>
                  </a:cubicBezTo>
                  <a:cubicBezTo>
                    <a:pt x="178" y="280"/>
                    <a:pt x="179" y="280"/>
                    <a:pt x="179" y="280"/>
                  </a:cubicBezTo>
                  <a:cubicBezTo>
                    <a:pt x="180" y="278"/>
                    <a:pt x="177" y="276"/>
                    <a:pt x="177" y="274"/>
                  </a:cubicBezTo>
                  <a:cubicBezTo>
                    <a:pt x="176" y="272"/>
                    <a:pt x="176" y="269"/>
                    <a:pt x="176" y="267"/>
                  </a:cubicBezTo>
                  <a:cubicBezTo>
                    <a:pt x="175" y="263"/>
                    <a:pt x="174" y="263"/>
                    <a:pt x="172" y="261"/>
                  </a:cubicBezTo>
                  <a:cubicBezTo>
                    <a:pt x="168" y="262"/>
                    <a:pt x="164" y="262"/>
                    <a:pt x="160" y="262"/>
                  </a:cubicBezTo>
                  <a:cubicBezTo>
                    <a:pt x="132" y="262"/>
                    <a:pt x="106" y="246"/>
                    <a:pt x="95" y="220"/>
                  </a:cubicBezTo>
                  <a:cubicBezTo>
                    <a:pt x="95" y="218"/>
                    <a:pt x="94" y="216"/>
                    <a:pt x="94" y="215"/>
                  </a:cubicBezTo>
                  <a:moveTo>
                    <a:pt x="212" y="145"/>
                  </a:moveTo>
                  <a:cubicBezTo>
                    <a:pt x="212" y="145"/>
                    <a:pt x="212" y="145"/>
                    <a:pt x="212" y="145"/>
                  </a:cubicBezTo>
                  <a:cubicBezTo>
                    <a:pt x="212" y="145"/>
                    <a:pt x="212" y="145"/>
                    <a:pt x="212" y="145"/>
                  </a:cubicBezTo>
                  <a:cubicBezTo>
                    <a:pt x="212" y="145"/>
                    <a:pt x="212" y="145"/>
                    <a:pt x="212" y="145"/>
                  </a:cubicBezTo>
                  <a:moveTo>
                    <a:pt x="250" y="116"/>
                  </a:moveTo>
                  <a:cubicBezTo>
                    <a:pt x="250" y="116"/>
                    <a:pt x="250" y="116"/>
                    <a:pt x="250" y="116"/>
                  </a:cubicBezTo>
                  <a:cubicBezTo>
                    <a:pt x="250" y="116"/>
                    <a:pt x="250" y="116"/>
                    <a:pt x="250" y="116"/>
                  </a:cubicBezTo>
                  <a:cubicBezTo>
                    <a:pt x="250" y="116"/>
                    <a:pt x="250" y="116"/>
                    <a:pt x="250" y="116"/>
                  </a:cubicBezTo>
                  <a:moveTo>
                    <a:pt x="201" y="107"/>
                  </a:moveTo>
                  <a:cubicBezTo>
                    <a:pt x="201" y="107"/>
                    <a:pt x="201" y="107"/>
                    <a:pt x="201" y="107"/>
                  </a:cubicBezTo>
                  <a:cubicBezTo>
                    <a:pt x="201" y="107"/>
                    <a:pt x="201" y="107"/>
                    <a:pt x="201" y="107"/>
                  </a:cubicBezTo>
                  <a:moveTo>
                    <a:pt x="229" y="104"/>
                  </a:moveTo>
                  <a:cubicBezTo>
                    <a:pt x="229" y="104"/>
                    <a:pt x="229" y="104"/>
                    <a:pt x="229" y="104"/>
                  </a:cubicBezTo>
                  <a:cubicBezTo>
                    <a:pt x="229" y="104"/>
                    <a:pt x="229" y="104"/>
                    <a:pt x="229" y="104"/>
                  </a:cubicBezTo>
                  <a:cubicBezTo>
                    <a:pt x="229" y="104"/>
                    <a:pt x="229" y="104"/>
                    <a:pt x="229" y="104"/>
                  </a:cubicBezTo>
                  <a:cubicBezTo>
                    <a:pt x="229" y="104"/>
                    <a:pt x="229" y="104"/>
                    <a:pt x="229" y="104"/>
                  </a:cubicBezTo>
                  <a:moveTo>
                    <a:pt x="272" y="91"/>
                  </a:moveTo>
                  <a:cubicBezTo>
                    <a:pt x="272" y="91"/>
                    <a:pt x="272" y="91"/>
                    <a:pt x="272" y="91"/>
                  </a:cubicBezTo>
                  <a:cubicBezTo>
                    <a:pt x="272" y="91"/>
                    <a:pt x="272" y="91"/>
                    <a:pt x="272" y="91"/>
                  </a:cubicBezTo>
                  <a:cubicBezTo>
                    <a:pt x="272" y="91"/>
                    <a:pt x="272" y="91"/>
                    <a:pt x="272" y="91"/>
                  </a:cubicBezTo>
                  <a:cubicBezTo>
                    <a:pt x="272" y="91"/>
                    <a:pt x="272" y="91"/>
                    <a:pt x="272" y="91"/>
                  </a:cubicBezTo>
                  <a:moveTo>
                    <a:pt x="246" y="130"/>
                  </a:moveTo>
                  <a:cubicBezTo>
                    <a:pt x="246" y="130"/>
                    <a:pt x="246" y="130"/>
                    <a:pt x="247" y="130"/>
                  </a:cubicBezTo>
                  <a:cubicBezTo>
                    <a:pt x="246" y="129"/>
                    <a:pt x="246" y="129"/>
                    <a:pt x="246" y="128"/>
                  </a:cubicBezTo>
                  <a:cubicBezTo>
                    <a:pt x="246" y="128"/>
                    <a:pt x="247" y="128"/>
                    <a:pt x="247" y="128"/>
                  </a:cubicBezTo>
                  <a:cubicBezTo>
                    <a:pt x="249" y="128"/>
                    <a:pt x="250" y="130"/>
                    <a:pt x="250" y="131"/>
                  </a:cubicBezTo>
                  <a:cubicBezTo>
                    <a:pt x="249" y="133"/>
                    <a:pt x="247" y="132"/>
                    <a:pt x="247" y="133"/>
                  </a:cubicBezTo>
                  <a:cubicBezTo>
                    <a:pt x="247" y="133"/>
                    <a:pt x="247" y="133"/>
                    <a:pt x="247" y="133"/>
                  </a:cubicBezTo>
                  <a:cubicBezTo>
                    <a:pt x="247" y="133"/>
                    <a:pt x="247" y="134"/>
                    <a:pt x="248" y="135"/>
                  </a:cubicBezTo>
                  <a:cubicBezTo>
                    <a:pt x="249" y="135"/>
                    <a:pt x="249" y="136"/>
                    <a:pt x="249" y="136"/>
                  </a:cubicBezTo>
                  <a:cubicBezTo>
                    <a:pt x="249" y="136"/>
                    <a:pt x="249" y="136"/>
                    <a:pt x="249" y="136"/>
                  </a:cubicBezTo>
                  <a:cubicBezTo>
                    <a:pt x="249" y="136"/>
                    <a:pt x="249" y="136"/>
                    <a:pt x="249" y="136"/>
                  </a:cubicBezTo>
                  <a:cubicBezTo>
                    <a:pt x="249" y="136"/>
                    <a:pt x="249" y="134"/>
                    <a:pt x="250" y="133"/>
                  </a:cubicBezTo>
                  <a:cubicBezTo>
                    <a:pt x="250" y="133"/>
                    <a:pt x="250" y="133"/>
                    <a:pt x="250" y="133"/>
                  </a:cubicBezTo>
                  <a:cubicBezTo>
                    <a:pt x="251" y="133"/>
                    <a:pt x="249" y="139"/>
                    <a:pt x="248" y="140"/>
                  </a:cubicBezTo>
                  <a:cubicBezTo>
                    <a:pt x="247" y="140"/>
                    <a:pt x="245" y="141"/>
                    <a:pt x="244" y="141"/>
                  </a:cubicBezTo>
                  <a:cubicBezTo>
                    <a:pt x="243" y="141"/>
                    <a:pt x="243" y="141"/>
                    <a:pt x="243" y="141"/>
                  </a:cubicBezTo>
                  <a:cubicBezTo>
                    <a:pt x="243" y="141"/>
                    <a:pt x="243" y="141"/>
                    <a:pt x="243" y="141"/>
                  </a:cubicBezTo>
                  <a:cubicBezTo>
                    <a:pt x="243" y="141"/>
                    <a:pt x="243" y="141"/>
                    <a:pt x="243" y="141"/>
                  </a:cubicBezTo>
                  <a:cubicBezTo>
                    <a:pt x="243" y="141"/>
                    <a:pt x="243" y="141"/>
                    <a:pt x="243" y="141"/>
                  </a:cubicBezTo>
                  <a:cubicBezTo>
                    <a:pt x="242" y="140"/>
                    <a:pt x="242" y="140"/>
                    <a:pt x="242" y="140"/>
                  </a:cubicBezTo>
                  <a:cubicBezTo>
                    <a:pt x="242" y="140"/>
                    <a:pt x="242" y="140"/>
                    <a:pt x="243" y="141"/>
                  </a:cubicBezTo>
                  <a:cubicBezTo>
                    <a:pt x="242" y="140"/>
                    <a:pt x="237" y="133"/>
                    <a:pt x="238" y="132"/>
                  </a:cubicBezTo>
                  <a:cubicBezTo>
                    <a:pt x="238" y="132"/>
                    <a:pt x="238" y="132"/>
                    <a:pt x="239" y="132"/>
                  </a:cubicBezTo>
                  <a:cubicBezTo>
                    <a:pt x="239" y="132"/>
                    <a:pt x="240" y="132"/>
                    <a:pt x="240" y="133"/>
                  </a:cubicBezTo>
                  <a:cubicBezTo>
                    <a:pt x="241" y="133"/>
                    <a:pt x="241" y="134"/>
                    <a:pt x="242" y="134"/>
                  </a:cubicBezTo>
                  <a:cubicBezTo>
                    <a:pt x="242" y="134"/>
                    <a:pt x="243" y="133"/>
                    <a:pt x="243" y="132"/>
                  </a:cubicBezTo>
                  <a:cubicBezTo>
                    <a:pt x="244" y="130"/>
                    <a:pt x="240" y="132"/>
                    <a:pt x="241" y="129"/>
                  </a:cubicBezTo>
                  <a:cubicBezTo>
                    <a:pt x="241" y="129"/>
                    <a:pt x="242" y="128"/>
                    <a:pt x="242" y="128"/>
                  </a:cubicBezTo>
                  <a:cubicBezTo>
                    <a:pt x="243" y="128"/>
                    <a:pt x="244" y="129"/>
                    <a:pt x="245" y="129"/>
                  </a:cubicBezTo>
                  <a:cubicBezTo>
                    <a:pt x="245" y="129"/>
                    <a:pt x="246" y="130"/>
                    <a:pt x="246" y="130"/>
                  </a:cubicBezTo>
                  <a:moveTo>
                    <a:pt x="257" y="128"/>
                  </a:moveTo>
                  <a:cubicBezTo>
                    <a:pt x="255" y="128"/>
                    <a:pt x="251" y="126"/>
                    <a:pt x="253" y="124"/>
                  </a:cubicBezTo>
                  <a:cubicBezTo>
                    <a:pt x="253" y="123"/>
                    <a:pt x="254" y="122"/>
                    <a:pt x="255" y="122"/>
                  </a:cubicBezTo>
                  <a:cubicBezTo>
                    <a:pt x="256" y="122"/>
                    <a:pt x="257" y="124"/>
                    <a:pt x="258" y="125"/>
                  </a:cubicBezTo>
                  <a:cubicBezTo>
                    <a:pt x="258" y="127"/>
                    <a:pt x="258" y="128"/>
                    <a:pt x="257" y="128"/>
                  </a:cubicBezTo>
                  <a:cubicBezTo>
                    <a:pt x="257" y="128"/>
                    <a:pt x="257" y="128"/>
                    <a:pt x="257" y="128"/>
                  </a:cubicBezTo>
                  <a:cubicBezTo>
                    <a:pt x="258" y="128"/>
                    <a:pt x="258" y="128"/>
                    <a:pt x="258" y="128"/>
                  </a:cubicBezTo>
                  <a:cubicBezTo>
                    <a:pt x="258" y="128"/>
                    <a:pt x="258" y="128"/>
                    <a:pt x="257" y="128"/>
                  </a:cubicBezTo>
                  <a:cubicBezTo>
                    <a:pt x="257" y="128"/>
                    <a:pt x="257" y="128"/>
                    <a:pt x="257" y="128"/>
                  </a:cubicBezTo>
                  <a:cubicBezTo>
                    <a:pt x="257" y="128"/>
                    <a:pt x="257" y="128"/>
                    <a:pt x="257" y="128"/>
                  </a:cubicBezTo>
                  <a:cubicBezTo>
                    <a:pt x="257" y="128"/>
                    <a:pt x="257" y="128"/>
                    <a:pt x="257" y="128"/>
                  </a:cubicBezTo>
                  <a:moveTo>
                    <a:pt x="237" y="121"/>
                  </a:moveTo>
                  <a:cubicBezTo>
                    <a:pt x="237" y="121"/>
                    <a:pt x="236" y="120"/>
                    <a:pt x="237" y="119"/>
                  </a:cubicBezTo>
                  <a:cubicBezTo>
                    <a:pt x="237" y="119"/>
                    <a:pt x="237" y="119"/>
                    <a:pt x="237" y="119"/>
                  </a:cubicBezTo>
                  <a:cubicBezTo>
                    <a:pt x="238" y="119"/>
                    <a:pt x="239" y="120"/>
                    <a:pt x="238" y="121"/>
                  </a:cubicBezTo>
                  <a:cubicBezTo>
                    <a:pt x="238" y="121"/>
                    <a:pt x="238" y="121"/>
                    <a:pt x="237" y="121"/>
                  </a:cubicBezTo>
                  <a:moveTo>
                    <a:pt x="267" y="116"/>
                  </a:moveTo>
                  <a:cubicBezTo>
                    <a:pt x="267" y="116"/>
                    <a:pt x="266" y="116"/>
                    <a:pt x="266" y="116"/>
                  </a:cubicBezTo>
                  <a:cubicBezTo>
                    <a:pt x="265" y="115"/>
                    <a:pt x="266" y="114"/>
                    <a:pt x="267" y="114"/>
                  </a:cubicBezTo>
                  <a:cubicBezTo>
                    <a:pt x="268" y="114"/>
                    <a:pt x="268" y="114"/>
                    <a:pt x="268" y="115"/>
                  </a:cubicBezTo>
                  <a:cubicBezTo>
                    <a:pt x="269" y="116"/>
                    <a:pt x="268" y="116"/>
                    <a:pt x="267" y="116"/>
                  </a:cubicBezTo>
                  <a:moveTo>
                    <a:pt x="247" y="124"/>
                  </a:moveTo>
                  <a:cubicBezTo>
                    <a:pt x="247" y="124"/>
                    <a:pt x="246" y="124"/>
                    <a:pt x="246" y="124"/>
                  </a:cubicBezTo>
                  <a:cubicBezTo>
                    <a:pt x="245" y="122"/>
                    <a:pt x="246" y="120"/>
                    <a:pt x="246" y="120"/>
                  </a:cubicBezTo>
                  <a:cubicBezTo>
                    <a:pt x="244" y="119"/>
                    <a:pt x="237" y="119"/>
                    <a:pt x="238" y="113"/>
                  </a:cubicBezTo>
                  <a:cubicBezTo>
                    <a:pt x="239" y="112"/>
                    <a:pt x="239" y="112"/>
                    <a:pt x="239" y="112"/>
                  </a:cubicBezTo>
                  <a:cubicBezTo>
                    <a:pt x="240" y="112"/>
                    <a:pt x="241" y="114"/>
                    <a:pt x="241" y="115"/>
                  </a:cubicBezTo>
                  <a:cubicBezTo>
                    <a:pt x="242" y="116"/>
                    <a:pt x="243" y="118"/>
                    <a:pt x="243" y="118"/>
                  </a:cubicBezTo>
                  <a:cubicBezTo>
                    <a:pt x="243" y="118"/>
                    <a:pt x="243" y="118"/>
                    <a:pt x="243" y="118"/>
                  </a:cubicBezTo>
                  <a:cubicBezTo>
                    <a:pt x="244" y="117"/>
                    <a:pt x="242" y="115"/>
                    <a:pt x="243" y="115"/>
                  </a:cubicBezTo>
                  <a:cubicBezTo>
                    <a:pt x="243" y="115"/>
                    <a:pt x="243" y="115"/>
                    <a:pt x="243" y="115"/>
                  </a:cubicBezTo>
                  <a:cubicBezTo>
                    <a:pt x="244" y="115"/>
                    <a:pt x="244" y="115"/>
                    <a:pt x="245" y="116"/>
                  </a:cubicBezTo>
                  <a:cubicBezTo>
                    <a:pt x="245" y="117"/>
                    <a:pt x="246" y="118"/>
                    <a:pt x="246" y="118"/>
                  </a:cubicBezTo>
                  <a:cubicBezTo>
                    <a:pt x="246" y="118"/>
                    <a:pt x="246" y="118"/>
                    <a:pt x="246" y="118"/>
                  </a:cubicBezTo>
                  <a:cubicBezTo>
                    <a:pt x="246" y="118"/>
                    <a:pt x="246" y="118"/>
                    <a:pt x="246" y="118"/>
                  </a:cubicBezTo>
                  <a:cubicBezTo>
                    <a:pt x="246" y="118"/>
                    <a:pt x="245" y="114"/>
                    <a:pt x="246" y="114"/>
                  </a:cubicBezTo>
                  <a:cubicBezTo>
                    <a:pt x="246" y="114"/>
                    <a:pt x="246" y="113"/>
                    <a:pt x="246" y="113"/>
                  </a:cubicBezTo>
                  <a:cubicBezTo>
                    <a:pt x="246" y="113"/>
                    <a:pt x="247" y="114"/>
                    <a:pt x="248" y="115"/>
                  </a:cubicBezTo>
                  <a:cubicBezTo>
                    <a:pt x="248" y="115"/>
                    <a:pt x="249" y="116"/>
                    <a:pt x="249" y="116"/>
                  </a:cubicBezTo>
                  <a:cubicBezTo>
                    <a:pt x="250" y="116"/>
                    <a:pt x="250" y="116"/>
                    <a:pt x="250" y="116"/>
                  </a:cubicBezTo>
                  <a:cubicBezTo>
                    <a:pt x="250" y="116"/>
                    <a:pt x="250" y="116"/>
                    <a:pt x="250" y="116"/>
                  </a:cubicBezTo>
                  <a:cubicBezTo>
                    <a:pt x="250" y="115"/>
                    <a:pt x="250" y="115"/>
                    <a:pt x="250" y="115"/>
                  </a:cubicBezTo>
                  <a:cubicBezTo>
                    <a:pt x="250" y="115"/>
                    <a:pt x="250" y="115"/>
                    <a:pt x="250" y="115"/>
                  </a:cubicBezTo>
                  <a:cubicBezTo>
                    <a:pt x="250" y="115"/>
                    <a:pt x="250" y="115"/>
                    <a:pt x="250" y="115"/>
                  </a:cubicBezTo>
                  <a:cubicBezTo>
                    <a:pt x="250" y="115"/>
                    <a:pt x="250" y="115"/>
                    <a:pt x="250" y="115"/>
                  </a:cubicBezTo>
                  <a:cubicBezTo>
                    <a:pt x="250" y="115"/>
                    <a:pt x="250" y="115"/>
                    <a:pt x="250" y="115"/>
                  </a:cubicBezTo>
                  <a:cubicBezTo>
                    <a:pt x="250" y="115"/>
                    <a:pt x="250" y="115"/>
                    <a:pt x="250" y="116"/>
                  </a:cubicBezTo>
                  <a:cubicBezTo>
                    <a:pt x="250" y="116"/>
                    <a:pt x="250" y="116"/>
                    <a:pt x="250" y="116"/>
                  </a:cubicBezTo>
                  <a:cubicBezTo>
                    <a:pt x="250" y="116"/>
                    <a:pt x="253" y="120"/>
                    <a:pt x="251" y="123"/>
                  </a:cubicBezTo>
                  <a:cubicBezTo>
                    <a:pt x="250" y="124"/>
                    <a:pt x="248" y="124"/>
                    <a:pt x="247" y="124"/>
                  </a:cubicBezTo>
                  <a:moveTo>
                    <a:pt x="259" y="113"/>
                  </a:moveTo>
                  <a:cubicBezTo>
                    <a:pt x="258" y="113"/>
                    <a:pt x="256" y="113"/>
                    <a:pt x="256" y="112"/>
                  </a:cubicBezTo>
                  <a:cubicBezTo>
                    <a:pt x="256" y="112"/>
                    <a:pt x="257" y="111"/>
                    <a:pt x="258" y="111"/>
                  </a:cubicBezTo>
                  <a:cubicBezTo>
                    <a:pt x="260" y="111"/>
                    <a:pt x="262" y="112"/>
                    <a:pt x="262" y="112"/>
                  </a:cubicBezTo>
                  <a:cubicBezTo>
                    <a:pt x="262" y="113"/>
                    <a:pt x="260" y="113"/>
                    <a:pt x="259" y="113"/>
                  </a:cubicBezTo>
                  <a:moveTo>
                    <a:pt x="209" y="112"/>
                  </a:moveTo>
                  <a:cubicBezTo>
                    <a:pt x="208" y="112"/>
                    <a:pt x="208" y="112"/>
                    <a:pt x="208" y="112"/>
                  </a:cubicBezTo>
                  <a:cubicBezTo>
                    <a:pt x="207" y="111"/>
                    <a:pt x="210" y="110"/>
                    <a:pt x="211" y="110"/>
                  </a:cubicBezTo>
                  <a:cubicBezTo>
                    <a:pt x="211" y="110"/>
                    <a:pt x="212" y="110"/>
                    <a:pt x="212" y="110"/>
                  </a:cubicBezTo>
                  <a:cubicBezTo>
                    <a:pt x="211" y="111"/>
                    <a:pt x="210" y="112"/>
                    <a:pt x="209" y="112"/>
                  </a:cubicBezTo>
                  <a:moveTo>
                    <a:pt x="239" y="110"/>
                  </a:moveTo>
                  <a:cubicBezTo>
                    <a:pt x="238" y="110"/>
                    <a:pt x="236" y="108"/>
                    <a:pt x="237" y="106"/>
                  </a:cubicBezTo>
                  <a:cubicBezTo>
                    <a:pt x="237" y="106"/>
                    <a:pt x="237" y="106"/>
                    <a:pt x="237" y="106"/>
                  </a:cubicBezTo>
                  <a:cubicBezTo>
                    <a:pt x="238" y="106"/>
                    <a:pt x="240" y="109"/>
                    <a:pt x="239" y="110"/>
                  </a:cubicBezTo>
                  <a:cubicBezTo>
                    <a:pt x="239" y="110"/>
                    <a:pt x="239" y="110"/>
                    <a:pt x="239" y="110"/>
                  </a:cubicBezTo>
                  <a:moveTo>
                    <a:pt x="257" y="110"/>
                  </a:moveTo>
                  <a:cubicBezTo>
                    <a:pt x="257" y="110"/>
                    <a:pt x="256" y="110"/>
                    <a:pt x="255" y="110"/>
                  </a:cubicBezTo>
                  <a:cubicBezTo>
                    <a:pt x="254" y="110"/>
                    <a:pt x="252" y="105"/>
                    <a:pt x="254" y="105"/>
                  </a:cubicBezTo>
                  <a:cubicBezTo>
                    <a:pt x="255" y="105"/>
                    <a:pt x="256" y="105"/>
                    <a:pt x="257" y="107"/>
                  </a:cubicBezTo>
                  <a:cubicBezTo>
                    <a:pt x="258" y="107"/>
                    <a:pt x="258" y="107"/>
                    <a:pt x="258" y="107"/>
                  </a:cubicBezTo>
                  <a:cubicBezTo>
                    <a:pt x="258" y="107"/>
                    <a:pt x="258" y="107"/>
                    <a:pt x="259" y="107"/>
                  </a:cubicBezTo>
                  <a:cubicBezTo>
                    <a:pt x="259" y="107"/>
                    <a:pt x="259" y="107"/>
                    <a:pt x="259" y="107"/>
                  </a:cubicBezTo>
                  <a:cubicBezTo>
                    <a:pt x="259" y="107"/>
                    <a:pt x="259" y="107"/>
                    <a:pt x="259" y="109"/>
                  </a:cubicBezTo>
                  <a:cubicBezTo>
                    <a:pt x="259" y="110"/>
                    <a:pt x="258" y="110"/>
                    <a:pt x="257" y="110"/>
                  </a:cubicBezTo>
                  <a:moveTo>
                    <a:pt x="202" y="107"/>
                  </a:moveTo>
                  <a:cubicBezTo>
                    <a:pt x="204" y="107"/>
                    <a:pt x="210" y="103"/>
                    <a:pt x="211" y="103"/>
                  </a:cubicBezTo>
                  <a:cubicBezTo>
                    <a:pt x="211" y="103"/>
                    <a:pt x="214" y="103"/>
                    <a:pt x="215" y="103"/>
                  </a:cubicBezTo>
                  <a:cubicBezTo>
                    <a:pt x="215" y="103"/>
                    <a:pt x="215" y="103"/>
                    <a:pt x="215" y="103"/>
                  </a:cubicBezTo>
                  <a:cubicBezTo>
                    <a:pt x="215" y="103"/>
                    <a:pt x="216" y="103"/>
                    <a:pt x="217" y="104"/>
                  </a:cubicBezTo>
                  <a:cubicBezTo>
                    <a:pt x="217" y="104"/>
                    <a:pt x="217" y="104"/>
                    <a:pt x="217" y="104"/>
                  </a:cubicBezTo>
                  <a:cubicBezTo>
                    <a:pt x="216" y="104"/>
                    <a:pt x="215" y="107"/>
                    <a:pt x="215" y="108"/>
                  </a:cubicBezTo>
                  <a:cubicBezTo>
                    <a:pt x="213" y="108"/>
                    <a:pt x="213" y="108"/>
                    <a:pt x="213" y="108"/>
                  </a:cubicBezTo>
                  <a:cubicBezTo>
                    <a:pt x="212" y="108"/>
                    <a:pt x="211" y="107"/>
                    <a:pt x="212" y="107"/>
                  </a:cubicBezTo>
                  <a:cubicBezTo>
                    <a:pt x="212" y="107"/>
                    <a:pt x="211" y="106"/>
                    <a:pt x="210" y="106"/>
                  </a:cubicBezTo>
                  <a:cubicBezTo>
                    <a:pt x="211" y="107"/>
                    <a:pt x="210" y="107"/>
                    <a:pt x="210" y="107"/>
                  </a:cubicBezTo>
                  <a:cubicBezTo>
                    <a:pt x="209" y="108"/>
                    <a:pt x="208" y="108"/>
                    <a:pt x="208" y="108"/>
                  </a:cubicBezTo>
                  <a:cubicBezTo>
                    <a:pt x="208" y="108"/>
                    <a:pt x="208" y="108"/>
                    <a:pt x="208" y="108"/>
                  </a:cubicBezTo>
                  <a:cubicBezTo>
                    <a:pt x="208" y="109"/>
                    <a:pt x="206" y="110"/>
                    <a:pt x="206" y="110"/>
                  </a:cubicBezTo>
                  <a:cubicBezTo>
                    <a:pt x="206" y="110"/>
                    <a:pt x="206" y="110"/>
                    <a:pt x="206" y="110"/>
                  </a:cubicBezTo>
                  <a:cubicBezTo>
                    <a:pt x="205" y="110"/>
                    <a:pt x="205" y="108"/>
                    <a:pt x="205" y="108"/>
                  </a:cubicBezTo>
                  <a:cubicBezTo>
                    <a:pt x="205" y="108"/>
                    <a:pt x="205" y="108"/>
                    <a:pt x="205" y="108"/>
                  </a:cubicBezTo>
                  <a:cubicBezTo>
                    <a:pt x="204" y="108"/>
                    <a:pt x="204" y="109"/>
                    <a:pt x="203" y="109"/>
                  </a:cubicBezTo>
                  <a:cubicBezTo>
                    <a:pt x="202" y="109"/>
                    <a:pt x="202" y="108"/>
                    <a:pt x="201" y="107"/>
                  </a:cubicBezTo>
                  <a:cubicBezTo>
                    <a:pt x="201" y="107"/>
                    <a:pt x="201" y="107"/>
                    <a:pt x="201" y="107"/>
                  </a:cubicBezTo>
                  <a:cubicBezTo>
                    <a:pt x="201" y="107"/>
                    <a:pt x="201" y="107"/>
                    <a:pt x="201" y="107"/>
                  </a:cubicBezTo>
                  <a:cubicBezTo>
                    <a:pt x="201" y="107"/>
                    <a:pt x="201" y="107"/>
                    <a:pt x="201" y="107"/>
                  </a:cubicBezTo>
                  <a:cubicBezTo>
                    <a:pt x="201" y="107"/>
                    <a:pt x="201" y="107"/>
                    <a:pt x="201" y="107"/>
                  </a:cubicBezTo>
                  <a:cubicBezTo>
                    <a:pt x="201" y="107"/>
                    <a:pt x="201" y="107"/>
                    <a:pt x="201" y="107"/>
                  </a:cubicBezTo>
                  <a:cubicBezTo>
                    <a:pt x="201" y="107"/>
                    <a:pt x="202" y="107"/>
                    <a:pt x="202" y="107"/>
                  </a:cubicBezTo>
                  <a:moveTo>
                    <a:pt x="226" y="106"/>
                  </a:moveTo>
                  <a:cubicBezTo>
                    <a:pt x="224" y="106"/>
                    <a:pt x="222" y="106"/>
                    <a:pt x="222" y="104"/>
                  </a:cubicBezTo>
                  <a:cubicBezTo>
                    <a:pt x="223" y="103"/>
                    <a:pt x="224" y="102"/>
                    <a:pt x="225" y="102"/>
                  </a:cubicBezTo>
                  <a:cubicBezTo>
                    <a:pt x="226" y="102"/>
                    <a:pt x="227" y="102"/>
                    <a:pt x="228" y="103"/>
                  </a:cubicBezTo>
                  <a:cubicBezTo>
                    <a:pt x="229" y="103"/>
                    <a:pt x="229" y="104"/>
                    <a:pt x="229" y="104"/>
                  </a:cubicBezTo>
                  <a:cubicBezTo>
                    <a:pt x="229" y="104"/>
                    <a:pt x="229" y="104"/>
                    <a:pt x="229" y="104"/>
                  </a:cubicBezTo>
                  <a:cubicBezTo>
                    <a:pt x="229" y="104"/>
                    <a:pt x="229" y="104"/>
                    <a:pt x="229" y="104"/>
                  </a:cubicBezTo>
                  <a:cubicBezTo>
                    <a:pt x="229" y="104"/>
                    <a:pt x="229" y="104"/>
                    <a:pt x="229" y="104"/>
                  </a:cubicBezTo>
                  <a:cubicBezTo>
                    <a:pt x="229" y="104"/>
                    <a:pt x="228" y="104"/>
                    <a:pt x="228" y="104"/>
                  </a:cubicBezTo>
                  <a:cubicBezTo>
                    <a:pt x="228" y="104"/>
                    <a:pt x="228" y="106"/>
                    <a:pt x="226" y="106"/>
                  </a:cubicBezTo>
                  <a:cubicBezTo>
                    <a:pt x="226" y="106"/>
                    <a:pt x="226" y="106"/>
                    <a:pt x="226" y="106"/>
                  </a:cubicBezTo>
                  <a:moveTo>
                    <a:pt x="221" y="103"/>
                  </a:moveTo>
                  <a:cubicBezTo>
                    <a:pt x="220" y="103"/>
                    <a:pt x="219" y="102"/>
                    <a:pt x="219" y="101"/>
                  </a:cubicBezTo>
                  <a:cubicBezTo>
                    <a:pt x="219" y="101"/>
                    <a:pt x="219" y="101"/>
                    <a:pt x="219" y="101"/>
                  </a:cubicBezTo>
                  <a:cubicBezTo>
                    <a:pt x="220" y="101"/>
                    <a:pt x="222" y="102"/>
                    <a:pt x="222" y="103"/>
                  </a:cubicBezTo>
                  <a:cubicBezTo>
                    <a:pt x="221" y="103"/>
                    <a:pt x="221" y="103"/>
                    <a:pt x="221" y="103"/>
                  </a:cubicBezTo>
                  <a:moveTo>
                    <a:pt x="225" y="101"/>
                  </a:moveTo>
                  <a:cubicBezTo>
                    <a:pt x="225" y="101"/>
                    <a:pt x="222" y="100"/>
                    <a:pt x="223" y="99"/>
                  </a:cubicBezTo>
                  <a:cubicBezTo>
                    <a:pt x="223" y="99"/>
                    <a:pt x="225" y="99"/>
                    <a:pt x="226" y="99"/>
                  </a:cubicBezTo>
                  <a:cubicBezTo>
                    <a:pt x="228" y="99"/>
                    <a:pt x="230" y="99"/>
                    <a:pt x="231" y="100"/>
                  </a:cubicBezTo>
                  <a:cubicBezTo>
                    <a:pt x="232" y="101"/>
                    <a:pt x="231" y="102"/>
                    <a:pt x="229" y="102"/>
                  </a:cubicBezTo>
                  <a:cubicBezTo>
                    <a:pt x="228" y="102"/>
                    <a:pt x="226" y="101"/>
                    <a:pt x="225" y="101"/>
                  </a:cubicBezTo>
                  <a:cubicBezTo>
                    <a:pt x="225" y="101"/>
                    <a:pt x="225" y="101"/>
                    <a:pt x="225" y="101"/>
                  </a:cubicBezTo>
                  <a:cubicBezTo>
                    <a:pt x="225" y="101"/>
                    <a:pt x="225" y="101"/>
                    <a:pt x="225" y="101"/>
                  </a:cubicBezTo>
                  <a:cubicBezTo>
                    <a:pt x="225" y="101"/>
                    <a:pt x="225" y="101"/>
                    <a:pt x="225" y="101"/>
                  </a:cubicBezTo>
                  <a:cubicBezTo>
                    <a:pt x="225" y="101"/>
                    <a:pt x="225" y="101"/>
                    <a:pt x="225" y="101"/>
                  </a:cubicBezTo>
                  <a:moveTo>
                    <a:pt x="240" y="101"/>
                  </a:moveTo>
                  <a:cubicBezTo>
                    <a:pt x="239" y="101"/>
                    <a:pt x="239" y="98"/>
                    <a:pt x="241" y="98"/>
                  </a:cubicBezTo>
                  <a:cubicBezTo>
                    <a:pt x="241" y="98"/>
                    <a:pt x="241" y="98"/>
                    <a:pt x="241" y="98"/>
                  </a:cubicBezTo>
                  <a:cubicBezTo>
                    <a:pt x="242" y="98"/>
                    <a:pt x="244" y="98"/>
                    <a:pt x="244" y="99"/>
                  </a:cubicBezTo>
                  <a:cubicBezTo>
                    <a:pt x="246" y="100"/>
                    <a:pt x="247" y="101"/>
                    <a:pt x="248" y="103"/>
                  </a:cubicBezTo>
                  <a:cubicBezTo>
                    <a:pt x="249" y="104"/>
                    <a:pt x="253" y="109"/>
                    <a:pt x="249" y="109"/>
                  </a:cubicBezTo>
                  <a:cubicBezTo>
                    <a:pt x="249" y="109"/>
                    <a:pt x="249" y="109"/>
                    <a:pt x="249" y="109"/>
                  </a:cubicBezTo>
                  <a:cubicBezTo>
                    <a:pt x="248" y="108"/>
                    <a:pt x="245" y="105"/>
                    <a:pt x="244" y="104"/>
                  </a:cubicBezTo>
                  <a:cubicBezTo>
                    <a:pt x="244" y="104"/>
                    <a:pt x="243" y="104"/>
                    <a:pt x="243" y="104"/>
                  </a:cubicBezTo>
                  <a:cubicBezTo>
                    <a:pt x="243" y="104"/>
                    <a:pt x="243" y="104"/>
                    <a:pt x="242" y="104"/>
                  </a:cubicBezTo>
                  <a:cubicBezTo>
                    <a:pt x="242" y="104"/>
                    <a:pt x="242" y="104"/>
                    <a:pt x="242" y="104"/>
                  </a:cubicBezTo>
                  <a:cubicBezTo>
                    <a:pt x="241" y="104"/>
                    <a:pt x="240" y="104"/>
                    <a:pt x="240" y="103"/>
                  </a:cubicBezTo>
                  <a:cubicBezTo>
                    <a:pt x="240" y="103"/>
                    <a:pt x="240" y="103"/>
                    <a:pt x="240" y="103"/>
                  </a:cubicBezTo>
                  <a:cubicBezTo>
                    <a:pt x="240" y="103"/>
                    <a:pt x="241" y="103"/>
                    <a:pt x="241" y="103"/>
                  </a:cubicBezTo>
                  <a:cubicBezTo>
                    <a:pt x="241" y="103"/>
                    <a:pt x="242" y="103"/>
                    <a:pt x="242" y="103"/>
                  </a:cubicBezTo>
                  <a:cubicBezTo>
                    <a:pt x="243" y="103"/>
                    <a:pt x="243" y="103"/>
                    <a:pt x="243" y="103"/>
                  </a:cubicBezTo>
                  <a:cubicBezTo>
                    <a:pt x="244" y="102"/>
                    <a:pt x="242" y="101"/>
                    <a:pt x="241" y="101"/>
                  </a:cubicBezTo>
                  <a:cubicBezTo>
                    <a:pt x="241" y="101"/>
                    <a:pt x="241" y="101"/>
                    <a:pt x="241" y="101"/>
                  </a:cubicBezTo>
                  <a:cubicBezTo>
                    <a:pt x="241" y="101"/>
                    <a:pt x="241" y="101"/>
                    <a:pt x="241" y="101"/>
                  </a:cubicBezTo>
                  <a:cubicBezTo>
                    <a:pt x="240" y="101"/>
                    <a:pt x="240" y="101"/>
                    <a:pt x="240" y="101"/>
                  </a:cubicBezTo>
                  <a:cubicBezTo>
                    <a:pt x="240" y="101"/>
                    <a:pt x="240" y="101"/>
                    <a:pt x="241" y="101"/>
                  </a:cubicBezTo>
                  <a:cubicBezTo>
                    <a:pt x="241" y="101"/>
                    <a:pt x="241" y="101"/>
                    <a:pt x="241" y="101"/>
                  </a:cubicBezTo>
                  <a:cubicBezTo>
                    <a:pt x="241" y="101"/>
                    <a:pt x="241" y="101"/>
                    <a:pt x="241" y="101"/>
                  </a:cubicBezTo>
                  <a:cubicBezTo>
                    <a:pt x="241" y="101"/>
                    <a:pt x="241" y="101"/>
                    <a:pt x="241" y="101"/>
                  </a:cubicBezTo>
                  <a:cubicBezTo>
                    <a:pt x="240" y="101"/>
                    <a:pt x="240" y="101"/>
                    <a:pt x="240" y="101"/>
                  </a:cubicBezTo>
                  <a:moveTo>
                    <a:pt x="253" y="99"/>
                  </a:moveTo>
                  <a:cubicBezTo>
                    <a:pt x="253" y="99"/>
                    <a:pt x="252" y="97"/>
                    <a:pt x="251" y="97"/>
                  </a:cubicBezTo>
                  <a:cubicBezTo>
                    <a:pt x="251" y="96"/>
                    <a:pt x="251" y="96"/>
                    <a:pt x="252" y="96"/>
                  </a:cubicBezTo>
                  <a:cubicBezTo>
                    <a:pt x="252" y="96"/>
                    <a:pt x="255" y="98"/>
                    <a:pt x="254" y="98"/>
                  </a:cubicBezTo>
                  <a:cubicBezTo>
                    <a:pt x="254" y="99"/>
                    <a:pt x="253" y="99"/>
                    <a:pt x="253" y="99"/>
                  </a:cubicBezTo>
                  <a:moveTo>
                    <a:pt x="113" y="0"/>
                  </a:moveTo>
                  <a:cubicBezTo>
                    <a:pt x="65" y="207"/>
                    <a:pt x="65" y="207"/>
                    <a:pt x="65" y="207"/>
                  </a:cubicBezTo>
                  <a:cubicBezTo>
                    <a:pt x="66" y="207"/>
                    <a:pt x="66" y="208"/>
                    <a:pt x="67" y="209"/>
                  </a:cubicBezTo>
                  <a:cubicBezTo>
                    <a:pt x="90" y="199"/>
                    <a:pt x="90" y="199"/>
                    <a:pt x="90" y="199"/>
                  </a:cubicBezTo>
                  <a:cubicBezTo>
                    <a:pt x="89" y="188"/>
                    <a:pt x="91" y="177"/>
                    <a:pt x="95" y="166"/>
                  </a:cubicBezTo>
                  <a:cubicBezTo>
                    <a:pt x="97" y="162"/>
                    <a:pt x="98" y="158"/>
                    <a:pt x="101" y="155"/>
                  </a:cubicBezTo>
                  <a:cubicBezTo>
                    <a:pt x="101" y="155"/>
                    <a:pt x="101" y="154"/>
                    <a:pt x="101" y="154"/>
                  </a:cubicBezTo>
                  <a:cubicBezTo>
                    <a:pt x="98" y="149"/>
                    <a:pt x="103" y="147"/>
                    <a:pt x="106" y="146"/>
                  </a:cubicBezTo>
                  <a:cubicBezTo>
                    <a:pt x="106" y="146"/>
                    <a:pt x="106" y="146"/>
                    <a:pt x="106" y="146"/>
                  </a:cubicBezTo>
                  <a:cubicBezTo>
                    <a:pt x="106" y="146"/>
                    <a:pt x="106" y="146"/>
                    <a:pt x="106" y="146"/>
                  </a:cubicBezTo>
                  <a:cubicBezTo>
                    <a:pt x="105" y="146"/>
                    <a:pt x="106" y="146"/>
                    <a:pt x="106" y="146"/>
                  </a:cubicBezTo>
                  <a:cubicBezTo>
                    <a:pt x="106" y="146"/>
                    <a:pt x="107" y="146"/>
                    <a:pt x="107" y="146"/>
                  </a:cubicBezTo>
                  <a:cubicBezTo>
                    <a:pt x="109" y="144"/>
                    <a:pt x="110" y="143"/>
                    <a:pt x="112" y="141"/>
                  </a:cubicBezTo>
                  <a:cubicBezTo>
                    <a:pt x="111" y="141"/>
                    <a:pt x="109" y="141"/>
                    <a:pt x="108" y="141"/>
                  </a:cubicBezTo>
                  <a:cubicBezTo>
                    <a:pt x="107" y="141"/>
                    <a:pt x="106" y="141"/>
                    <a:pt x="106" y="141"/>
                  </a:cubicBezTo>
                  <a:cubicBezTo>
                    <a:pt x="103" y="141"/>
                    <a:pt x="102" y="139"/>
                    <a:pt x="101" y="136"/>
                  </a:cubicBezTo>
                  <a:cubicBezTo>
                    <a:pt x="100" y="134"/>
                    <a:pt x="99" y="136"/>
                    <a:pt x="100" y="133"/>
                  </a:cubicBezTo>
                  <a:cubicBezTo>
                    <a:pt x="101" y="133"/>
                    <a:pt x="102" y="133"/>
                    <a:pt x="102" y="133"/>
                  </a:cubicBezTo>
                  <a:cubicBezTo>
                    <a:pt x="103" y="133"/>
                    <a:pt x="103" y="133"/>
                    <a:pt x="103" y="133"/>
                  </a:cubicBezTo>
                  <a:cubicBezTo>
                    <a:pt x="104" y="133"/>
                    <a:pt x="104" y="133"/>
                    <a:pt x="104" y="133"/>
                  </a:cubicBezTo>
                  <a:cubicBezTo>
                    <a:pt x="104" y="133"/>
                    <a:pt x="104" y="133"/>
                    <a:pt x="105" y="133"/>
                  </a:cubicBezTo>
                  <a:cubicBezTo>
                    <a:pt x="105" y="133"/>
                    <a:pt x="107" y="131"/>
                    <a:pt x="109" y="131"/>
                  </a:cubicBezTo>
                  <a:cubicBezTo>
                    <a:pt x="109" y="131"/>
                    <a:pt x="110" y="132"/>
                    <a:pt x="109" y="134"/>
                  </a:cubicBezTo>
                  <a:cubicBezTo>
                    <a:pt x="110" y="134"/>
                    <a:pt x="111" y="134"/>
                    <a:pt x="111" y="134"/>
                  </a:cubicBezTo>
                  <a:cubicBezTo>
                    <a:pt x="112" y="134"/>
                    <a:pt x="112" y="134"/>
                    <a:pt x="113" y="134"/>
                  </a:cubicBezTo>
                  <a:cubicBezTo>
                    <a:pt x="112" y="133"/>
                    <a:pt x="113" y="133"/>
                    <a:pt x="113" y="132"/>
                  </a:cubicBezTo>
                  <a:cubicBezTo>
                    <a:pt x="113" y="132"/>
                    <a:pt x="112" y="132"/>
                    <a:pt x="112" y="132"/>
                  </a:cubicBezTo>
                  <a:cubicBezTo>
                    <a:pt x="109" y="132"/>
                    <a:pt x="105" y="123"/>
                    <a:pt x="106" y="123"/>
                  </a:cubicBezTo>
                  <a:cubicBezTo>
                    <a:pt x="106" y="121"/>
                    <a:pt x="106" y="121"/>
                    <a:pt x="107" y="121"/>
                  </a:cubicBezTo>
                  <a:cubicBezTo>
                    <a:pt x="107" y="121"/>
                    <a:pt x="107" y="121"/>
                    <a:pt x="107" y="121"/>
                  </a:cubicBezTo>
                  <a:cubicBezTo>
                    <a:pt x="108" y="121"/>
                    <a:pt x="108" y="121"/>
                    <a:pt x="108" y="121"/>
                  </a:cubicBezTo>
                  <a:cubicBezTo>
                    <a:pt x="109" y="121"/>
                    <a:pt x="109" y="121"/>
                    <a:pt x="109" y="121"/>
                  </a:cubicBezTo>
                  <a:cubicBezTo>
                    <a:pt x="111" y="121"/>
                    <a:pt x="111" y="120"/>
                    <a:pt x="113" y="119"/>
                  </a:cubicBezTo>
                  <a:cubicBezTo>
                    <a:pt x="116" y="117"/>
                    <a:pt x="119" y="116"/>
                    <a:pt x="122" y="115"/>
                  </a:cubicBezTo>
                  <a:cubicBezTo>
                    <a:pt x="123" y="115"/>
                    <a:pt x="125" y="115"/>
                    <a:pt x="127" y="115"/>
                  </a:cubicBezTo>
                  <a:cubicBezTo>
                    <a:pt x="129" y="115"/>
                    <a:pt x="131" y="115"/>
                    <a:pt x="130" y="117"/>
                  </a:cubicBezTo>
                  <a:cubicBezTo>
                    <a:pt x="130" y="116"/>
                    <a:pt x="131" y="116"/>
                    <a:pt x="131" y="116"/>
                  </a:cubicBezTo>
                  <a:cubicBezTo>
                    <a:pt x="132" y="116"/>
                    <a:pt x="136" y="119"/>
                    <a:pt x="136" y="120"/>
                  </a:cubicBezTo>
                  <a:cubicBezTo>
                    <a:pt x="139" y="121"/>
                    <a:pt x="143" y="122"/>
                    <a:pt x="146" y="124"/>
                  </a:cubicBezTo>
                  <a:cubicBezTo>
                    <a:pt x="150" y="123"/>
                    <a:pt x="155" y="122"/>
                    <a:pt x="160" y="122"/>
                  </a:cubicBezTo>
                  <a:cubicBezTo>
                    <a:pt x="170" y="122"/>
                    <a:pt x="179" y="124"/>
                    <a:pt x="188" y="128"/>
                  </a:cubicBezTo>
                  <a:cubicBezTo>
                    <a:pt x="192" y="126"/>
                    <a:pt x="192" y="126"/>
                    <a:pt x="192" y="126"/>
                  </a:cubicBezTo>
                  <a:cubicBezTo>
                    <a:pt x="190" y="125"/>
                    <a:pt x="192" y="124"/>
                    <a:pt x="194" y="121"/>
                  </a:cubicBezTo>
                  <a:cubicBezTo>
                    <a:pt x="196" y="118"/>
                    <a:pt x="195" y="119"/>
                    <a:pt x="195" y="116"/>
                  </a:cubicBezTo>
                  <a:cubicBezTo>
                    <a:pt x="195" y="115"/>
                    <a:pt x="195" y="115"/>
                    <a:pt x="196" y="115"/>
                  </a:cubicBezTo>
                  <a:cubicBezTo>
                    <a:pt x="198" y="115"/>
                    <a:pt x="205" y="117"/>
                    <a:pt x="209" y="119"/>
                  </a:cubicBezTo>
                  <a:cubicBezTo>
                    <a:pt x="216" y="116"/>
                    <a:pt x="216" y="116"/>
                    <a:pt x="216" y="116"/>
                  </a:cubicBezTo>
                  <a:cubicBezTo>
                    <a:pt x="216" y="118"/>
                    <a:pt x="216" y="118"/>
                    <a:pt x="216" y="118"/>
                  </a:cubicBezTo>
                  <a:cubicBezTo>
                    <a:pt x="216" y="118"/>
                    <a:pt x="217" y="118"/>
                    <a:pt x="217" y="118"/>
                  </a:cubicBezTo>
                  <a:cubicBezTo>
                    <a:pt x="217" y="118"/>
                    <a:pt x="218" y="118"/>
                    <a:pt x="218" y="118"/>
                  </a:cubicBezTo>
                  <a:cubicBezTo>
                    <a:pt x="219" y="118"/>
                    <a:pt x="219" y="118"/>
                    <a:pt x="219" y="118"/>
                  </a:cubicBezTo>
                  <a:cubicBezTo>
                    <a:pt x="219" y="118"/>
                    <a:pt x="219" y="118"/>
                    <a:pt x="219" y="118"/>
                  </a:cubicBezTo>
                  <a:cubicBezTo>
                    <a:pt x="221" y="118"/>
                    <a:pt x="222" y="118"/>
                    <a:pt x="223" y="117"/>
                  </a:cubicBezTo>
                  <a:cubicBezTo>
                    <a:pt x="223" y="116"/>
                    <a:pt x="219" y="116"/>
                    <a:pt x="219" y="116"/>
                  </a:cubicBezTo>
                  <a:cubicBezTo>
                    <a:pt x="218" y="116"/>
                    <a:pt x="218" y="115"/>
                    <a:pt x="218" y="115"/>
                  </a:cubicBezTo>
                  <a:cubicBezTo>
                    <a:pt x="218" y="115"/>
                    <a:pt x="218" y="114"/>
                    <a:pt x="218" y="114"/>
                  </a:cubicBezTo>
                  <a:cubicBezTo>
                    <a:pt x="217" y="114"/>
                    <a:pt x="217" y="115"/>
                    <a:pt x="216" y="115"/>
                  </a:cubicBezTo>
                  <a:cubicBezTo>
                    <a:pt x="215" y="115"/>
                    <a:pt x="214" y="116"/>
                    <a:pt x="213" y="116"/>
                  </a:cubicBezTo>
                  <a:cubicBezTo>
                    <a:pt x="212" y="116"/>
                    <a:pt x="212" y="115"/>
                    <a:pt x="211" y="114"/>
                  </a:cubicBezTo>
                  <a:cubicBezTo>
                    <a:pt x="215" y="113"/>
                    <a:pt x="215" y="113"/>
                    <a:pt x="215" y="113"/>
                  </a:cubicBezTo>
                  <a:cubicBezTo>
                    <a:pt x="215" y="113"/>
                    <a:pt x="212" y="113"/>
                    <a:pt x="212" y="112"/>
                  </a:cubicBezTo>
                  <a:cubicBezTo>
                    <a:pt x="212" y="112"/>
                    <a:pt x="213" y="112"/>
                    <a:pt x="214" y="112"/>
                  </a:cubicBezTo>
                  <a:cubicBezTo>
                    <a:pt x="214" y="112"/>
                    <a:pt x="215" y="112"/>
                    <a:pt x="215" y="112"/>
                  </a:cubicBezTo>
                  <a:cubicBezTo>
                    <a:pt x="215" y="112"/>
                    <a:pt x="216" y="112"/>
                    <a:pt x="216" y="112"/>
                  </a:cubicBezTo>
                  <a:cubicBezTo>
                    <a:pt x="216" y="112"/>
                    <a:pt x="216" y="112"/>
                    <a:pt x="216" y="112"/>
                  </a:cubicBezTo>
                  <a:cubicBezTo>
                    <a:pt x="216" y="112"/>
                    <a:pt x="216" y="112"/>
                    <a:pt x="216" y="112"/>
                  </a:cubicBezTo>
                  <a:cubicBezTo>
                    <a:pt x="216" y="112"/>
                    <a:pt x="213" y="111"/>
                    <a:pt x="214" y="110"/>
                  </a:cubicBezTo>
                  <a:cubicBezTo>
                    <a:pt x="215" y="110"/>
                    <a:pt x="215" y="110"/>
                    <a:pt x="215" y="110"/>
                  </a:cubicBezTo>
                  <a:cubicBezTo>
                    <a:pt x="215" y="110"/>
                    <a:pt x="215" y="110"/>
                    <a:pt x="215" y="110"/>
                  </a:cubicBezTo>
                  <a:cubicBezTo>
                    <a:pt x="215" y="109"/>
                    <a:pt x="215" y="109"/>
                    <a:pt x="215" y="109"/>
                  </a:cubicBezTo>
                  <a:cubicBezTo>
                    <a:pt x="215" y="109"/>
                    <a:pt x="215" y="109"/>
                    <a:pt x="215" y="110"/>
                  </a:cubicBezTo>
                  <a:cubicBezTo>
                    <a:pt x="215" y="110"/>
                    <a:pt x="215" y="110"/>
                    <a:pt x="216" y="110"/>
                  </a:cubicBezTo>
                  <a:cubicBezTo>
                    <a:pt x="216" y="110"/>
                    <a:pt x="216" y="109"/>
                    <a:pt x="217" y="109"/>
                  </a:cubicBezTo>
                  <a:cubicBezTo>
                    <a:pt x="217" y="109"/>
                    <a:pt x="217" y="109"/>
                    <a:pt x="218" y="109"/>
                  </a:cubicBezTo>
                  <a:cubicBezTo>
                    <a:pt x="218" y="109"/>
                    <a:pt x="218" y="109"/>
                    <a:pt x="218" y="109"/>
                  </a:cubicBezTo>
                  <a:cubicBezTo>
                    <a:pt x="219" y="109"/>
                    <a:pt x="221" y="111"/>
                    <a:pt x="221" y="111"/>
                  </a:cubicBezTo>
                  <a:cubicBezTo>
                    <a:pt x="222" y="112"/>
                    <a:pt x="225" y="117"/>
                    <a:pt x="227" y="117"/>
                  </a:cubicBezTo>
                  <a:cubicBezTo>
                    <a:pt x="227" y="117"/>
                    <a:pt x="227" y="116"/>
                    <a:pt x="228" y="116"/>
                  </a:cubicBezTo>
                  <a:cubicBezTo>
                    <a:pt x="228" y="116"/>
                    <a:pt x="228" y="116"/>
                    <a:pt x="227" y="116"/>
                  </a:cubicBezTo>
                  <a:cubicBezTo>
                    <a:pt x="227" y="116"/>
                    <a:pt x="227" y="115"/>
                    <a:pt x="227" y="114"/>
                  </a:cubicBezTo>
                  <a:cubicBezTo>
                    <a:pt x="227" y="114"/>
                    <a:pt x="227" y="113"/>
                    <a:pt x="227" y="113"/>
                  </a:cubicBezTo>
                  <a:cubicBezTo>
                    <a:pt x="227" y="112"/>
                    <a:pt x="227" y="112"/>
                    <a:pt x="227" y="112"/>
                  </a:cubicBezTo>
                  <a:cubicBezTo>
                    <a:pt x="227" y="110"/>
                    <a:pt x="228" y="109"/>
                    <a:pt x="228" y="109"/>
                  </a:cubicBezTo>
                  <a:cubicBezTo>
                    <a:pt x="230" y="109"/>
                    <a:pt x="231" y="114"/>
                    <a:pt x="231" y="115"/>
                  </a:cubicBezTo>
                  <a:cubicBezTo>
                    <a:pt x="232" y="116"/>
                    <a:pt x="238" y="115"/>
                    <a:pt x="234" y="120"/>
                  </a:cubicBezTo>
                  <a:cubicBezTo>
                    <a:pt x="234" y="120"/>
                    <a:pt x="233" y="120"/>
                    <a:pt x="232" y="120"/>
                  </a:cubicBezTo>
                  <a:cubicBezTo>
                    <a:pt x="231" y="120"/>
                    <a:pt x="230" y="120"/>
                    <a:pt x="229" y="120"/>
                  </a:cubicBezTo>
                  <a:cubicBezTo>
                    <a:pt x="227" y="119"/>
                    <a:pt x="226" y="119"/>
                    <a:pt x="226" y="119"/>
                  </a:cubicBezTo>
                  <a:cubicBezTo>
                    <a:pt x="226" y="119"/>
                    <a:pt x="225" y="119"/>
                    <a:pt x="225" y="119"/>
                  </a:cubicBezTo>
                  <a:cubicBezTo>
                    <a:pt x="224" y="119"/>
                    <a:pt x="222" y="120"/>
                    <a:pt x="221" y="120"/>
                  </a:cubicBezTo>
                  <a:cubicBezTo>
                    <a:pt x="221" y="120"/>
                    <a:pt x="221" y="120"/>
                    <a:pt x="221" y="120"/>
                  </a:cubicBezTo>
                  <a:cubicBezTo>
                    <a:pt x="221" y="120"/>
                    <a:pt x="218" y="120"/>
                    <a:pt x="217" y="119"/>
                  </a:cubicBezTo>
                  <a:cubicBezTo>
                    <a:pt x="222" y="131"/>
                    <a:pt x="222" y="131"/>
                    <a:pt x="222" y="131"/>
                  </a:cubicBezTo>
                  <a:cubicBezTo>
                    <a:pt x="222" y="131"/>
                    <a:pt x="222" y="131"/>
                    <a:pt x="223" y="131"/>
                  </a:cubicBezTo>
                  <a:cubicBezTo>
                    <a:pt x="223" y="131"/>
                    <a:pt x="223" y="131"/>
                    <a:pt x="223" y="131"/>
                  </a:cubicBezTo>
                  <a:cubicBezTo>
                    <a:pt x="223" y="129"/>
                    <a:pt x="221" y="129"/>
                    <a:pt x="222" y="128"/>
                  </a:cubicBezTo>
                  <a:cubicBezTo>
                    <a:pt x="222" y="128"/>
                    <a:pt x="222" y="128"/>
                    <a:pt x="223" y="128"/>
                  </a:cubicBezTo>
                  <a:cubicBezTo>
                    <a:pt x="223" y="128"/>
                    <a:pt x="224" y="129"/>
                    <a:pt x="224" y="131"/>
                  </a:cubicBezTo>
                  <a:cubicBezTo>
                    <a:pt x="225" y="132"/>
                    <a:pt x="225" y="134"/>
                    <a:pt x="225" y="134"/>
                  </a:cubicBezTo>
                  <a:cubicBezTo>
                    <a:pt x="225" y="134"/>
                    <a:pt x="225" y="134"/>
                    <a:pt x="225" y="134"/>
                  </a:cubicBezTo>
                  <a:cubicBezTo>
                    <a:pt x="226" y="135"/>
                    <a:pt x="226" y="135"/>
                    <a:pt x="226" y="135"/>
                  </a:cubicBezTo>
                  <a:cubicBezTo>
                    <a:pt x="226" y="135"/>
                    <a:pt x="227" y="134"/>
                    <a:pt x="227" y="133"/>
                  </a:cubicBezTo>
                  <a:cubicBezTo>
                    <a:pt x="228" y="130"/>
                    <a:pt x="226" y="128"/>
                    <a:pt x="228" y="128"/>
                  </a:cubicBezTo>
                  <a:cubicBezTo>
                    <a:pt x="229" y="128"/>
                    <a:pt x="229" y="128"/>
                    <a:pt x="229" y="128"/>
                  </a:cubicBezTo>
                  <a:cubicBezTo>
                    <a:pt x="229" y="128"/>
                    <a:pt x="232" y="130"/>
                    <a:pt x="232" y="131"/>
                  </a:cubicBezTo>
                  <a:cubicBezTo>
                    <a:pt x="232" y="130"/>
                    <a:pt x="230" y="128"/>
                    <a:pt x="230" y="127"/>
                  </a:cubicBezTo>
                  <a:cubicBezTo>
                    <a:pt x="230" y="127"/>
                    <a:pt x="231" y="127"/>
                    <a:pt x="232" y="127"/>
                  </a:cubicBezTo>
                  <a:cubicBezTo>
                    <a:pt x="233" y="127"/>
                    <a:pt x="233" y="127"/>
                    <a:pt x="233" y="127"/>
                  </a:cubicBezTo>
                  <a:cubicBezTo>
                    <a:pt x="235" y="128"/>
                    <a:pt x="234" y="128"/>
                    <a:pt x="233" y="130"/>
                  </a:cubicBezTo>
                  <a:cubicBezTo>
                    <a:pt x="233" y="133"/>
                    <a:pt x="231" y="135"/>
                    <a:pt x="232" y="138"/>
                  </a:cubicBezTo>
                  <a:cubicBezTo>
                    <a:pt x="233" y="141"/>
                    <a:pt x="236" y="142"/>
                    <a:pt x="237" y="145"/>
                  </a:cubicBezTo>
                  <a:cubicBezTo>
                    <a:pt x="238" y="146"/>
                    <a:pt x="238" y="147"/>
                    <a:pt x="238" y="147"/>
                  </a:cubicBezTo>
                  <a:cubicBezTo>
                    <a:pt x="237" y="147"/>
                    <a:pt x="237" y="147"/>
                    <a:pt x="237" y="147"/>
                  </a:cubicBezTo>
                  <a:cubicBezTo>
                    <a:pt x="236" y="146"/>
                    <a:pt x="236" y="146"/>
                    <a:pt x="235" y="146"/>
                  </a:cubicBezTo>
                  <a:cubicBezTo>
                    <a:pt x="235" y="146"/>
                    <a:pt x="235" y="146"/>
                    <a:pt x="235" y="146"/>
                  </a:cubicBezTo>
                  <a:cubicBezTo>
                    <a:pt x="235" y="146"/>
                    <a:pt x="235" y="146"/>
                    <a:pt x="235" y="146"/>
                  </a:cubicBezTo>
                  <a:cubicBezTo>
                    <a:pt x="235" y="146"/>
                    <a:pt x="235" y="146"/>
                    <a:pt x="235" y="146"/>
                  </a:cubicBezTo>
                  <a:cubicBezTo>
                    <a:pt x="235" y="146"/>
                    <a:pt x="235" y="146"/>
                    <a:pt x="235" y="146"/>
                  </a:cubicBezTo>
                  <a:cubicBezTo>
                    <a:pt x="235" y="146"/>
                    <a:pt x="235" y="146"/>
                    <a:pt x="235" y="146"/>
                  </a:cubicBezTo>
                  <a:cubicBezTo>
                    <a:pt x="235" y="146"/>
                    <a:pt x="235" y="146"/>
                    <a:pt x="235" y="146"/>
                  </a:cubicBezTo>
                  <a:cubicBezTo>
                    <a:pt x="235" y="146"/>
                    <a:pt x="235" y="146"/>
                    <a:pt x="235" y="146"/>
                  </a:cubicBezTo>
                  <a:cubicBezTo>
                    <a:pt x="234" y="147"/>
                    <a:pt x="233" y="147"/>
                    <a:pt x="233" y="147"/>
                  </a:cubicBezTo>
                  <a:cubicBezTo>
                    <a:pt x="233" y="148"/>
                    <a:pt x="237" y="147"/>
                    <a:pt x="235" y="150"/>
                  </a:cubicBezTo>
                  <a:cubicBezTo>
                    <a:pt x="235" y="151"/>
                    <a:pt x="234" y="151"/>
                    <a:pt x="234" y="151"/>
                  </a:cubicBezTo>
                  <a:cubicBezTo>
                    <a:pt x="232" y="151"/>
                    <a:pt x="230" y="150"/>
                    <a:pt x="229" y="149"/>
                  </a:cubicBezTo>
                  <a:cubicBezTo>
                    <a:pt x="227" y="148"/>
                    <a:pt x="226" y="147"/>
                    <a:pt x="225" y="147"/>
                  </a:cubicBezTo>
                  <a:cubicBezTo>
                    <a:pt x="225" y="147"/>
                    <a:pt x="225" y="147"/>
                    <a:pt x="225" y="147"/>
                  </a:cubicBezTo>
                  <a:cubicBezTo>
                    <a:pt x="224" y="147"/>
                    <a:pt x="223" y="147"/>
                    <a:pt x="221" y="147"/>
                  </a:cubicBezTo>
                  <a:cubicBezTo>
                    <a:pt x="220" y="148"/>
                    <a:pt x="219" y="148"/>
                    <a:pt x="218" y="148"/>
                  </a:cubicBezTo>
                  <a:cubicBezTo>
                    <a:pt x="218" y="148"/>
                    <a:pt x="218" y="148"/>
                    <a:pt x="217" y="148"/>
                  </a:cubicBezTo>
                  <a:cubicBezTo>
                    <a:pt x="216" y="148"/>
                    <a:pt x="215" y="148"/>
                    <a:pt x="214" y="147"/>
                  </a:cubicBezTo>
                  <a:cubicBezTo>
                    <a:pt x="215" y="149"/>
                    <a:pt x="216" y="150"/>
                    <a:pt x="217" y="151"/>
                  </a:cubicBezTo>
                  <a:cubicBezTo>
                    <a:pt x="217" y="151"/>
                    <a:pt x="217" y="151"/>
                    <a:pt x="217" y="151"/>
                  </a:cubicBezTo>
                  <a:cubicBezTo>
                    <a:pt x="219" y="152"/>
                    <a:pt x="219" y="153"/>
                    <a:pt x="221" y="155"/>
                  </a:cubicBezTo>
                  <a:cubicBezTo>
                    <a:pt x="221" y="155"/>
                    <a:pt x="220" y="156"/>
                    <a:pt x="220" y="156"/>
                  </a:cubicBezTo>
                  <a:cubicBezTo>
                    <a:pt x="220" y="157"/>
                    <a:pt x="220" y="157"/>
                    <a:pt x="220" y="157"/>
                  </a:cubicBezTo>
                  <a:cubicBezTo>
                    <a:pt x="221" y="157"/>
                    <a:pt x="221" y="157"/>
                    <a:pt x="221" y="157"/>
                  </a:cubicBezTo>
                  <a:cubicBezTo>
                    <a:pt x="221" y="157"/>
                    <a:pt x="221" y="157"/>
                    <a:pt x="221" y="157"/>
                  </a:cubicBezTo>
                  <a:cubicBezTo>
                    <a:pt x="222" y="157"/>
                    <a:pt x="222" y="156"/>
                    <a:pt x="222" y="155"/>
                  </a:cubicBezTo>
                  <a:cubicBezTo>
                    <a:pt x="224" y="152"/>
                    <a:pt x="221" y="154"/>
                    <a:pt x="223" y="152"/>
                  </a:cubicBezTo>
                  <a:cubicBezTo>
                    <a:pt x="223" y="152"/>
                    <a:pt x="227" y="151"/>
                    <a:pt x="227" y="150"/>
                  </a:cubicBezTo>
                  <a:cubicBezTo>
                    <a:pt x="227" y="150"/>
                    <a:pt x="226" y="150"/>
                    <a:pt x="226" y="150"/>
                  </a:cubicBezTo>
                  <a:cubicBezTo>
                    <a:pt x="226" y="150"/>
                    <a:pt x="225" y="150"/>
                    <a:pt x="224" y="151"/>
                  </a:cubicBezTo>
                  <a:cubicBezTo>
                    <a:pt x="223" y="151"/>
                    <a:pt x="222" y="151"/>
                    <a:pt x="222" y="151"/>
                  </a:cubicBezTo>
                  <a:cubicBezTo>
                    <a:pt x="221" y="151"/>
                    <a:pt x="221" y="151"/>
                    <a:pt x="221" y="151"/>
                  </a:cubicBezTo>
                  <a:cubicBezTo>
                    <a:pt x="220" y="150"/>
                    <a:pt x="225" y="149"/>
                    <a:pt x="226" y="149"/>
                  </a:cubicBezTo>
                  <a:cubicBezTo>
                    <a:pt x="227" y="149"/>
                    <a:pt x="227" y="149"/>
                    <a:pt x="227" y="149"/>
                  </a:cubicBezTo>
                  <a:cubicBezTo>
                    <a:pt x="228" y="149"/>
                    <a:pt x="229" y="152"/>
                    <a:pt x="230" y="153"/>
                  </a:cubicBezTo>
                  <a:cubicBezTo>
                    <a:pt x="232" y="155"/>
                    <a:pt x="235" y="156"/>
                    <a:pt x="238" y="156"/>
                  </a:cubicBezTo>
                  <a:cubicBezTo>
                    <a:pt x="239" y="156"/>
                    <a:pt x="239" y="157"/>
                    <a:pt x="240" y="157"/>
                  </a:cubicBezTo>
                  <a:cubicBezTo>
                    <a:pt x="240" y="157"/>
                    <a:pt x="240" y="157"/>
                    <a:pt x="240" y="157"/>
                  </a:cubicBezTo>
                  <a:cubicBezTo>
                    <a:pt x="241" y="156"/>
                    <a:pt x="241" y="155"/>
                    <a:pt x="241" y="154"/>
                  </a:cubicBezTo>
                  <a:cubicBezTo>
                    <a:pt x="246" y="152"/>
                    <a:pt x="239" y="152"/>
                    <a:pt x="240" y="151"/>
                  </a:cubicBezTo>
                  <a:cubicBezTo>
                    <a:pt x="241" y="150"/>
                    <a:pt x="244" y="148"/>
                    <a:pt x="244" y="148"/>
                  </a:cubicBezTo>
                  <a:cubicBezTo>
                    <a:pt x="244" y="148"/>
                    <a:pt x="244" y="148"/>
                    <a:pt x="244" y="148"/>
                  </a:cubicBezTo>
                  <a:cubicBezTo>
                    <a:pt x="245" y="148"/>
                    <a:pt x="247" y="151"/>
                    <a:pt x="248" y="151"/>
                  </a:cubicBezTo>
                  <a:cubicBezTo>
                    <a:pt x="248" y="152"/>
                    <a:pt x="248" y="152"/>
                    <a:pt x="248" y="152"/>
                  </a:cubicBezTo>
                  <a:cubicBezTo>
                    <a:pt x="248" y="152"/>
                    <a:pt x="248" y="152"/>
                    <a:pt x="248" y="152"/>
                  </a:cubicBezTo>
                  <a:cubicBezTo>
                    <a:pt x="248" y="152"/>
                    <a:pt x="248" y="152"/>
                    <a:pt x="248" y="151"/>
                  </a:cubicBezTo>
                  <a:cubicBezTo>
                    <a:pt x="248" y="151"/>
                    <a:pt x="248" y="151"/>
                    <a:pt x="247" y="151"/>
                  </a:cubicBezTo>
                  <a:cubicBezTo>
                    <a:pt x="247" y="151"/>
                    <a:pt x="247" y="151"/>
                    <a:pt x="246" y="152"/>
                  </a:cubicBezTo>
                  <a:cubicBezTo>
                    <a:pt x="246" y="153"/>
                    <a:pt x="252" y="152"/>
                    <a:pt x="247" y="155"/>
                  </a:cubicBezTo>
                  <a:cubicBezTo>
                    <a:pt x="247" y="155"/>
                    <a:pt x="247" y="155"/>
                    <a:pt x="247" y="155"/>
                  </a:cubicBezTo>
                  <a:cubicBezTo>
                    <a:pt x="247" y="155"/>
                    <a:pt x="246" y="155"/>
                    <a:pt x="246" y="155"/>
                  </a:cubicBezTo>
                  <a:cubicBezTo>
                    <a:pt x="245" y="155"/>
                    <a:pt x="245" y="155"/>
                    <a:pt x="245" y="155"/>
                  </a:cubicBezTo>
                  <a:cubicBezTo>
                    <a:pt x="244" y="155"/>
                    <a:pt x="243" y="155"/>
                    <a:pt x="243" y="155"/>
                  </a:cubicBezTo>
                  <a:cubicBezTo>
                    <a:pt x="244" y="156"/>
                    <a:pt x="245" y="156"/>
                    <a:pt x="246" y="156"/>
                  </a:cubicBezTo>
                  <a:cubicBezTo>
                    <a:pt x="246" y="157"/>
                    <a:pt x="246" y="157"/>
                    <a:pt x="245" y="158"/>
                  </a:cubicBezTo>
                  <a:cubicBezTo>
                    <a:pt x="245" y="158"/>
                    <a:pt x="245" y="158"/>
                    <a:pt x="245" y="158"/>
                  </a:cubicBezTo>
                  <a:cubicBezTo>
                    <a:pt x="245" y="158"/>
                    <a:pt x="245" y="158"/>
                    <a:pt x="245" y="159"/>
                  </a:cubicBezTo>
                  <a:cubicBezTo>
                    <a:pt x="245" y="160"/>
                    <a:pt x="245" y="161"/>
                    <a:pt x="246" y="161"/>
                  </a:cubicBezTo>
                  <a:cubicBezTo>
                    <a:pt x="246" y="161"/>
                    <a:pt x="246" y="161"/>
                    <a:pt x="246" y="161"/>
                  </a:cubicBezTo>
                  <a:cubicBezTo>
                    <a:pt x="247" y="160"/>
                    <a:pt x="246" y="158"/>
                    <a:pt x="247" y="158"/>
                  </a:cubicBezTo>
                  <a:cubicBezTo>
                    <a:pt x="247" y="157"/>
                    <a:pt x="247" y="157"/>
                    <a:pt x="247" y="157"/>
                  </a:cubicBezTo>
                  <a:cubicBezTo>
                    <a:pt x="247" y="157"/>
                    <a:pt x="248" y="157"/>
                    <a:pt x="248" y="158"/>
                  </a:cubicBezTo>
                  <a:cubicBezTo>
                    <a:pt x="248" y="158"/>
                    <a:pt x="248" y="158"/>
                    <a:pt x="248" y="158"/>
                  </a:cubicBezTo>
                  <a:cubicBezTo>
                    <a:pt x="248" y="158"/>
                    <a:pt x="248" y="158"/>
                    <a:pt x="248" y="158"/>
                  </a:cubicBezTo>
                  <a:cubicBezTo>
                    <a:pt x="249" y="157"/>
                    <a:pt x="253" y="155"/>
                    <a:pt x="251" y="154"/>
                  </a:cubicBezTo>
                  <a:cubicBezTo>
                    <a:pt x="251" y="154"/>
                    <a:pt x="250" y="154"/>
                    <a:pt x="250" y="155"/>
                  </a:cubicBezTo>
                  <a:cubicBezTo>
                    <a:pt x="251" y="152"/>
                    <a:pt x="251" y="152"/>
                    <a:pt x="251" y="152"/>
                  </a:cubicBezTo>
                  <a:cubicBezTo>
                    <a:pt x="252" y="152"/>
                    <a:pt x="249" y="150"/>
                    <a:pt x="248" y="150"/>
                  </a:cubicBezTo>
                  <a:cubicBezTo>
                    <a:pt x="247" y="148"/>
                    <a:pt x="248" y="148"/>
                    <a:pt x="248" y="146"/>
                  </a:cubicBezTo>
                  <a:cubicBezTo>
                    <a:pt x="248" y="143"/>
                    <a:pt x="248" y="143"/>
                    <a:pt x="248" y="143"/>
                  </a:cubicBezTo>
                  <a:cubicBezTo>
                    <a:pt x="248" y="143"/>
                    <a:pt x="249" y="143"/>
                    <a:pt x="249" y="143"/>
                  </a:cubicBezTo>
                  <a:cubicBezTo>
                    <a:pt x="249" y="143"/>
                    <a:pt x="249" y="143"/>
                    <a:pt x="250" y="143"/>
                  </a:cubicBezTo>
                  <a:cubicBezTo>
                    <a:pt x="250" y="143"/>
                    <a:pt x="250" y="143"/>
                    <a:pt x="250" y="143"/>
                  </a:cubicBezTo>
                  <a:cubicBezTo>
                    <a:pt x="250" y="143"/>
                    <a:pt x="250" y="143"/>
                    <a:pt x="250" y="143"/>
                  </a:cubicBezTo>
                  <a:cubicBezTo>
                    <a:pt x="250" y="142"/>
                    <a:pt x="252" y="131"/>
                    <a:pt x="252" y="131"/>
                  </a:cubicBezTo>
                  <a:cubicBezTo>
                    <a:pt x="253" y="132"/>
                    <a:pt x="253" y="132"/>
                    <a:pt x="254" y="132"/>
                  </a:cubicBezTo>
                  <a:cubicBezTo>
                    <a:pt x="254" y="131"/>
                    <a:pt x="254" y="130"/>
                    <a:pt x="255" y="130"/>
                  </a:cubicBezTo>
                  <a:cubicBezTo>
                    <a:pt x="256" y="130"/>
                    <a:pt x="256" y="130"/>
                    <a:pt x="257" y="130"/>
                  </a:cubicBezTo>
                  <a:cubicBezTo>
                    <a:pt x="258" y="130"/>
                    <a:pt x="263" y="132"/>
                    <a:pt x="263" y="133"/>
                  </a:cubicBezTo>
                  <a:cubicBezTo>
                    <a:pt x="264" y="135"/>
                    <a:pt x="259" y="138"/>
                    <a:pt x="256" y="138"/>
                  </a:cubicBezTo>
                  <a:cubicBezTo>
                    <a:pt x="255" y="138"/>
                    <a:pt x="255" y="138"/>
                    <a:pt x="255" y="137"/>
                  </a:cubicBezTo>
                  <a:cubicBezTo>
                    <a:pt x="255" y="138"/>
                    <a:pt x="256" y="137"/>
                    <a:pt x="255" y="139"/>
                  </a:cubicBezTo>
                  <a:cubicBezTo>
                    <a:pt x="255" y="139"/>
                    <a:pt x="253" y="140"/>
                    <a:pt x="253" y="141"/>
                  </a:cubicBezTo>
                  <a:cubicBezTo>
                    <a:pt x="253" y="141"/>
                    <a:pt x="257" y="149"/>
                    <a:pt x="257" y="150"/>
                  </a:cubicBezTo>
                  <a:cubicBezTo>
                    <a:pt x="257" y="150"/>
                    <a:pt x="254" y="150"/>
                    <a:pt x="255" y="152"/>
                  </a:cubicBezTo>
                  <a:cubicBezTo>
                    <a:pt x="255" y="152"/>
                    <a:pt x="255" y="152"/>
                    <a:pt x="255" y="152"/>
                  </a:cubicBezTo>
                  <a:cubicBezTo>
                    <a:pt x="256" y="152"/>
                    <a:pt x="260" y="153"/>
                    <a:pt x="259" y="154"/>
                  </a:cubicBezTo>
                  <a:cubicBezTo>
                    <a:pt x="259" y="154"/>
                    <a:pt x="259" y="154"/>
                    <a:pt x="259" y="154"/>
                  </a:cubicBezTo>
                  <a:cubicBezTo>
                    <a:pt x="259" y="154"/>
                    <a:pt x="255" y="158"/>
                    <a:pt x="257" y="158"/>
                  </a:cubicBezTo>
                  <a:cubicBezTo>
                    <a:pt x="257" y="158"/>
                    <a:pt x="257" y="158"/>
                    <a:pt x="257" y="158"/>
                  </a:cubicBezTo>
                  <a:cubicBezTo>
                    <a:pt x="258" y="158"/>
                    <a:pt x="258" y="158"/>
                    <a:pt x="259" y="157"/>
                  </a:cubicBezTo>
                  <a:cubicBezTo>
                    <a:pt x="260" y="156"/>
                    <a:pt x="260" y="155"/>
                    <a:pt x="261" y="155"/>
                  </a:cubicBezTo>
                  <a:cubicBezTo>
                    <a:pt x="261" y="155"/>
                    <a:pt x="262" y="156"/>
                    <a:pt x="262" y="158"/>
                  </a:cubicBezTo>
                  <a:cubicBezTo>
                    <a:pt x="263" y="160"/>
                    <a:pt x="260" y="162"/>
                    <a:pt x="262" y="165"/>
                  </a:cubicBezTo>
                  <a:cubicBezTo>
                    <a:pt x="265" y="151"/>
                    <a:pt x="265" y="151"/>
                    <a:pt x="265" y="151"/>
                  </a:cubicBezTo>
                  <a:cubicBezTo>
                    <a:pt x="263" y="150"/>
                    <a:pt x="261" y="149"/>
                    <a:pt x="262" y="148"/>
                  </a:cubicBezTo>
                  <a:cubicBezTo>
                    <a:pt x="262" y="147"/>
                    <a:pt x="262" y="147"/>
                    <a:pt x="262" y="147"/>
                  </a:cubicBezTo>
                  <a:cubicBezTo>
                    <a:pt x="263" y="147"/>
                    <a:pt x="263" y="147"/>
                    <a:pt x="264" y="148"/>
                  </a:cubicBezTo>
                  <a:cubicBezTo>
                    <a:pt x="265" y="148"/>
                    <a:pt x="265" y="148"/>
                    <a:pt x="266" y="148"/>
                  </a:cubicBezTo>
                  <a:cubicBezTo>
                    <a:pt x="266" y="148"/>
                    <a:pt x="266" y="148"/>
                    <a:pt x="266" y="148"/>
                  </a:cubicBezTo>
                  <a:cubicBezTo>
                    <a:pt x="266" y="147"/>
                    <a:pt x="266" y="147"/>
                    <a:pt x="266" y="147"/>
                  </a:cubicBezTo>
                  <a:cubicBezTo>
                    <a:pt x="266" y="146"/>
                    <a:pt x="262" y="147"/>
                    <a:pt x="261" y="145"/>
                  </a:cubicBezTo>
                  <a:cubicBezTo>
                    <a:pt x="261" y="143"/>
                    <a:pt x="263" y="140"/>
                    <a:pt x="263" y="139"/>
                  </a:cubicBezTo>
                  <a:cubicBezTo>
                    <a:pt x="264" y="138"/>
                    <a:pt x="266" y="137"/>
                    <a:pt x="269" y="136"/>
                  </a:cubicBezTo>
                  <a:cubicBezTo>
                    <a:pt x="270" y="131"/>
                    <a:pt x="270" y="131"/>
                    <a:pt x="270" y="131"/>
                  </a:cubicBezTo>
                  <a:cubicBezTo>
                    <a:pt x="269" y="130"/>
                    <a:pt x="268" y="129"/>
                    <a:pt x="267" y="129"/>
                  </a:cubicBezTo>
                  <a:cubicBezTo>
                    <a:pt x="267" y="129"/>
                    <a:pt x="267" y="129"/>
                    <a:pt x="266" y="129"/>
                  </a:cubicBezTo>
                  <a:cubicBezTo>
                    <a:pt x="266" y="129"/>
                    <a:pt x="266" y="129"/>
                    <a:pt x="265" y="129"/>
                  </a:cubicBezTo>
                  <a:cubicBezTo>
                    <a:pt x="265" y="129"/>
                    <a:pt x="265" y="129"/>
                    <a:pt x="264" y="129"/>
                  </a:cubicBezTo>
                  <a:cubicBezTo>
                    <a:pt x="263" y="129"/>
                    <a:pt x="261" y="129"/>
                    <a:pt x="261" y="126"/>
                  </a:cubicBezTo>
                  <a:cubicBezTo>
                    <a:pt x="261" y="127"/>
                    <a:pt x="261" y="127"/>
                    <a:pt x="261" y="127"/>
                  </a:cubicBezTo>
                  <a:cubicBezTo>
                    <a:pt x="261" y="127"/>
                    <a:pt x="261" y="127"/>
                    <a:pt x="261" y="126"/>
                  </a:cubicBezTo>
                  <a:cubicBezTo>
                    <a:pt x="261" y="126"/>
                    <a:pt x="261" y="126"/>
                    <a:pt x="261" y="126"/>
                  </a:cubicBezTo>
                  <a:cubicBezTo>
                    <a:pt x="261" y="126"/>
                    <a:pt x="261" y="126"/>
                    <a:pt x="261" y="126"/>
                  </a:cubicBezTo>
                  <a:cubicBezTo>
                    <a:pt x="261" y="126"/>
                    <a:pt x="261" y="126"/>
                    <a:pt x="261" y="126"/>
                  </a:cubicBezTo>
                  <a:cubicBezTo>
                    <a:pt x="261" y="126"/>
                    <a:pt x="261" y="126"/>
                    <a:pt x="261" y="126"/>
                  </a:cubicBezTo>
                  <a:cubicBezTo>
                    <a:pt x="261" y="122"/>
                    <a:pt x="262" y="122"/>
                    <a:pt x="259" y="120"/>
                  </a:cubicBezTo>
                  <a:cubicBezTo>
                    <a:pt x="259" y="119"/>
                    <a:pt x="253" y="118"/>
                    <a:pt x="254" y="115"/>
                  </a:cubicBezTo>
                  <a:cubicBezTo>
                    <a:pt x="254" y="115"/>
                    <a:pt x="255" y="115"/>
                    <a:pt x="255" y="115"/>
                  </a:cubicBezTo>
                  <a:cubicBezTo>
                    <a:pt x="257" y="115"/>
                    <a:pt x="260" y="116"/>
                    <a:pt x="262" y="118"/>
                  </a:cubicBezTo>
                  <a:cubicBezTo>
                    <a:pt x="265" y="120"/>
                    <a:pt x="267" y="122"/>
                    <a:pt x="268" y="122"/>
                  </a:cubicBezTo>
                  <a:cubicBezTo>
                    <a:pt x="268" y="122"/>
                    <a:pt x="268" y="122"/>
                    <a:pt x="268" y="122"/>
                  </a:cubicBezTo>
                  <a:cubicBezTo>
                    <a:pt x="268" y="122"/>
                    <a:pt x="266" y="123"/>
                    <a:pt x="266" y="123"/>
                  </a:cubicBezTo>
                  <a:cubicBezTo>
                    <a:pt x="266" y="125"/>
                    <a:pt x="269" y="126"/>
                    <a:pt x="271" y="126"/>
                  </a:cubicBezTo>
                  <a:cubicBezTo>
                    <a:pt x="272" y="122"/>
                    <a:pt x="272" y="122"/>
                    <a:pt x="272" y="122"/>
                  </a:cubicBezTo>
                  <a:cubicBezTo>
                    <a:pt x="271" y="121"/>
                    <a:pt x="271" y="121"/>
                    <a:pt x="270" y="121"/>
                  </a:cubicBezTo>
                  <a:cubicBezTo>
                    <a:pt x="265" y="118"/>
                    <a:pt x="270" y="119"/>
                    <a:pt x="273" y="118"/>
                  </a:cubicBezTo>
                  <a:cubicBezTo>
                    <a:pt x="273" y="117"/>
                    <a:pt x="273" y="117"/>
                    <a:pt x="273" y="117"/>
                  </a:cubicBezTo>
                  <a:cubicBezTo>
                    <a:pt x="272" y="116"/>
                    <a:pt x="272" y="115"/>
                    <a:pt x="272" y="114"/>
                  </a:cubicBezTo>
                  <a:cubicBezTo>
                    <a:pt x="273" y="114"/>
                    <a:pt x="273" y="114"/>
                    <a:pt x="274" y="114"/>
                  </a:cubicBezTo>
                  <a:cubicBezTo>
                    <a:pt x="274" y="114"/>
                    <a:pt x="274" y="114"/>
                    <a:pt x="274" y="114"/>
                  </a:cubicBezTo>
                  <a:cubicBezTo>
                    <a:pt x="274" y="112"/>
                    <a:pt x="274" y="112"/>
                    <a:pt x="274" y="112"/>
                  </a:cubicBezTo>
                  <a:cubicBezTo>
                    <a:pt x="274" y="112"/>
                    <a:pt x="273" y="111"/>
                    <a:pt x="275" y="111"/>
                  </a:cubicBezTo>
                  <a:cubicBezTo>
                    <a:pt x="275" y="109"/>
                    <a:pt x="275" y="109"/>
                    <a:pt x="275" y="109"/>
                  </a:cubicBezTo>
                  <a:cubicBezTo>
                    <a:pt x="270" y="111"/>
                    <a:pt x="270" y="111"/>
                    <a:pt x="270" y="111"/>
                  </a:cubicBezTo>
                  <a:cubicBezTo>
                    <a:pt x="270" y="111"/>
                    <a:pt x="269" y="112"/>
                    <a:pt x="269" y="112"/>
                  </a:cubicBezTo>
                  <a:cubicBezTo>
                    <a:pt x="266" y="112"/>
                    <a:pt x="263" y="108"/>
                    <a:pt x="262" y="105"/>
                  </a:cubicBezTo>
                  <a:cubicBezTo>
                    <a:pt x="262" y="105"/>
                    <a:pt x="266" y="105"/>
                    <a:pt x="266" y="104"/>
                  </a:cubicBezTo>
                  <a:cubicBezTo>
                    <a:pt x="266" y="103"/>
                    <a:pt x="264" y="103"/>
                    <a:pt x="263" y="103"/>
                  </a:cubicBezTo>
                  <a:cubicBezTo>
                    <a:pt x="263" y="103"/>
                    <a:pt x="263" y="103"/>
                    <a:pt x="263" y="103"/>
                  </a:cubicBezTo>
                  <a:cubicBezTo>
                    <a:pt x="262" y="103"/>
                    <a:pt x="261" y="103"/>
                    <a:pt x="261" y="103"/>
                  </a:cubicBezTo>
                  <a:cubicBezTo>
                    <a:pt x="259" y="102"/>
                    <a:pt x="260" y="101"/>
                    <a:pt x="259" y="99"/>
                  </a:cubicBezTo>
                  <a:cubicBezTo>
                    <a:pt x="259" y="99"/>
                    <a:pt x="259" y="99"/>
                    <a:pt x="259" y="99"/>
                  </a:cubicBezTo>
                  <a:cubicBezTo>
                    <a:pt x="258" y="99"/>
                    <a:pt x="258" y="99"/>
                    <a:pt x="258" y="99"/>
                  </a:cubicBezTo>
                  <a:cubicBezTo>
                    <a:pt x="258" y="99"/>
                    <a:pt x="258" y="99"/>
                    <a:pt x="259" y="99"/>
                  </a:cubicBezTo>
                  <a:cubicBezTo>
                    <a:pt x="259" y="99"/>
                    <a:pt x="259" y="99"/>
                    <a:pt x="259" y="99"/>
                  </a:cubicBezTo>
                  <a:cubicBezTo>
                    <a:pt x="259" y="100"/>
                    <a:pt x="259" y="100"/>
                    <a:pt x="259" y="100"/>
                  </a:cubicBezTo>
                  <a:cubicBezTo>
                    <a:pt x="259" y="100"/>
                    <a:pt x="259" y="100"/>
                    <a:pt x="259" y="99"/>
                  </a:cubicBezTo>
                  <a:cubicBezTo>
                    <a:pt x="258" y="98"/>
                    <a:pt x="258" y="98"/>
                    <a:pt x="258" y="98"/>
                  </a:cubicBezTo>
                  <a:cubicBezTo>
                    <a:pt x="258" y="98"/>
                    <a:pt x="258" y="98"/>
                    <a:pt x="258" y="98"/>
                  </a:cubicBezTo>
                  <a:cubicBezTo>
                    <a:pt x="259" y="98"/>
                    <a:pt x="259" y="98"/>
                    <a:pt x="260" y="98"/>
                  </a:cubicBezTo>
                  <a:cubicBezTo>
                    <a:pt x="260" y="98"/>
                    <a:pt x="261" y="99"/>
                    <a:pt x="261" y="99"/>
                  </a:cubicBezTo>
                  <a:cubicBezTo>
                    <a:pt x="261" y="99"/>
                    <a:pt x="262" y="98"/>
                    <a:pt x="262" y="98"/>
                  </a:cubicBezTo>
                  <a:cubicBezTo>
                    <a:pt x="262" y="97"/>
                    <a:pt x="259" y="97"/>
                    <a:pt x="260" y="95"/>
                  </a:cubicBezTo>
                  <a:cubicBezTo>
                    <a:pt x="260" y="94"/>
                    <a:pt x="261" y="94"/>
                    <a:pt x="261" y="94"/>
                  </a:cubicBezTo>
                  <a:cubicBezTo>
                    <a:pt x="261" y="94"/>
                    <a:pt x="262" y="94"/>
                    <a:pt x="262" y="95"/>
                  </a:cubicBezTo>
                  <a:cubicBezTo>
                    <a:pt x="262" y="95"/>
                    <a:pt x="263" y="95"/>
                    <a:pt x="263" y="95"/>
                  </a:cubicBezTo>
                  <a:cubicBezTo>
                    <a:pt x="263" y="95"/>
                    <a:pt x="264" y="95"/>
                    <a:pt x="264" y="95"/>
                  </a:cubicBezTo>
                  <a:cubicBezTo>
                    <a:pt x="263" y="94"/>
                    <a:pt x="263" y="93"/>
                    <a:pt x="263" y="93"/>
                  </a:cubicBezTo>
                  <a:cubicBezTo>
                    <a:pt x="263" y="93"/>
                    <a:pt x="263" y="93"/>
                    <a:pt x="263" y="93"/>
                  </a:cubicBezTo>
                  <a:cubicBezTo>
                    <a:pt x="263" y="93"/>
                    <a:pt x="264" y="93"/>
                    <a:pt x="264" y="93"/>
                  </a:cubicBezTo>
                  <a:cubicBezTo>
                    <a:pt x="265" y="93"/>
                    <a:pt x="265" y="93"/>
                    <a:pt x="265" y="93"/>
                  </a:cubicBezTo>
                  <a:cubicBezTo>
                    <a:pt x="265" y="93"/>
                    <a:pt x="266" y="93"/>
                    <a:pt x="266" y="93"/>
                  </a:cubicBezTo>
                  <a:cubicBezTo>
                    <a:pt x="265" y="92"/>
                    <a:pt x="265" y="92"/>
                    <a:pt x="264" y="91"/>
                  </a:cubicBezTo>
                  <a:cubicBezTo>
                    <a:pt x="265" y="91"/>
                    <a:pt x="265" y="91"/>
                    <a:pt x="265" y="91"/>
                  </a:cubicBezTo>
                  <a:cubicBezTo>
                    <a:pt x="267" y="91"/>
                    <a:pt x="274" y="100"/>
                    <a:pt x="275" y="100"/>
                  </a:cubicBezTo>
                  <a:cubicBezTo>
                    <a:pt x="275" y="100"/>
                    <a:pt x="275" y="101"/>
                    <a:pt x="275" y="101"/>
                  </a:cubicBezTo>
                  <a:cubicBezTo>
                    <a:pt x="275" y="101"/>
                    <a:pt x="275" y="101"/>
                    <a:pt x="275" y="101"/>
                  </a:cubicBezTo>
                  <a:cubicBezTo>
                    <a:pt x="275" y="101"/>
                    <a:pt x="275" y="101"/>
                    <a:pt x="275" y="101"/>
                  </a:cubicBezTo>
                  <a:cubicBezTo>
                    <a:pt x="276" y="101"/>
                    <a:pt x="276" y="101"/>
                    <a:pt x="276" y="101"/>
                  </a:cubicBezTo>
                  <a:cubicBezTo>
                    <a:pt x="276" y="101"/>
                    <a:pt x="276" y="102"/>
                    <a:pt x="276" y="103"/>
                  </a:cubicBezTo>
                  <a:cubicBezTo>
                    <a:pt x="278" y="97"/>
                    <a:pt x="278" y="97"/>
                    <a:pt x="278" y="97"/>
                  </a:cubicBezTo>
                  <a:cubicBezTo>
                    <a:pt x="275" y="97"/>
                    <a:pt x="270" y="96"/>
                    <a:pt x="274" y="93"/>
                  </a:cubicBezTo>
                  <a:cubicBezTo>
                    <a:pt x="273" y="93"/>
                    <a:pt x="273" y="92"/>
                    <a:pt x="272" y="92"/>
                  </a:cubicBezTo>
                  <a:cubicBezTo>
                    <a:pt x="272" y="92"/>
                    <a:pt x="273" y="91"/>
                    <a:pt x="273" y="91"/>
                  </a:cubicBezTo>
                  <a:cubicBezTo>
                    <a:pt x="273" y="91"/>
                    <a:pt x="273" y="91"/>
                    <a:pt x="273" y="91"/>
                  </a:cubicBezTo>
                  <a:cubicBezTo>
                    <a:pt x="272" y="91"/>
                    <a:pt x="272" y="91"/>
                    <a:pt x="272" y="91"/>
                  </a:cubicBezTo>
                  <a:cubicBezTo>
                    <a:pt x="272" y="91"/>
                    <a:pt x="272" y="91"/>
                    <a:pt x="272" y="91"/>
                  </a:cubicBezTo>
                  <a:cubicBezTo>
                    <a:pt x="272" y="91"/>
                    <a:pt x="272" y="91"/>
                    <a:pt x="272" y="91"/>
                  </a:cubicBezTo>
                  <a:cubicBezTo>
                    <a:pt x="272" y="91"/>
                    <a:pt x="272" y="91"/>
                    <a:pt x="272" y="91"/>
                  </a:cubicBezTo>
                  <a:cubicBezTo>
                    <a:pt x="272" y="91"/>
                    <a:pt x="272" y="91"/>
                    <a:pt x="272" y="91"/>
                  </a:cubicBezTo>
                  <a:cubicBezTo>
                    <a:pt x="272" y="91"/>
                    <a:pt x="272" y="91"/>
                    <a:pt x="272" y="91"/>
                  </a:cubicBezTo>
                  <a:cubicBezTo>
                    <a:pt x="272" y="91"/>
                    <a:pt x="272" y="91"/>
                    <a:pt x="272" y="91"/>
                  </a:cubicBezTo>
                  <a:cubicBezTo>
                    <a:pt x="272" y="91"/>
                    <a:pt x="272" y="91"/>
                    <a:pt x="272" y="91"/>
                  </a:cubicBezTo>
                  <a:cubicBezTo>
                    <a:pt x="271" y="91"/>
                    <a:pt x="271" y="91"/>
                    <a:pt x="271" y="91"/>
                  </a:cubicBezTo>
                  <a:cubicBezTo>
                    <a:pt x="271" y="91"/>
                    <a:pt x="272" y="91"/>
                    <a:pt x="272" y="91"/>
                  </a:cubicBezTo>
                  <a:cubicBezTo>
                    <a:pt x="272" y="91"/>
                    <a:pt x="272" y="91"/>
                    <a:pt x="272" y="91"/>
                  </a:cubicBezTo>
                  <a:cubicBezTo>
                    <a:pt x="272" y="91"/>
                    <a:pt x="272" y="91"/>
                    <a:pt x="272" y="91"/>
                  </a:cubicBezTo>
                  <a:cubicBezTo>
                    <a:pt x="272" y="91"/>
                    <a:pt x="272" y="91"/>
                    <a:pt x="272" y="91"/>
                  </a:cubicBezTo>
                  <a:cubicBezTo>
                    <a:pt x="272" y="91"/>
                    <a:pt x="271" y="91"/>
                    <a:pt x="271" y="91"/>
                  </a:cubicBezTo>
                  <a:cubicBezTo>
                    <a:pt x="271" y="91"/>
                    <a:pt x="271" y="91"/>
                    <a:pt x="270" y="91"/>
                  </a:cubicBezTo>
                  <a:cubicBezTo>
                    <a:pt x="270" y="91"/>
                    <a:pt x="269" y="91"/>
                    <a:pt x="270" y="91"/>
                  </a:cubicBezTo>
                  <a:cubicBezTo>
                    <a:pt x="277" y="89"/>
                    <a:pt x="277" y="89"/>
                    <a:pt x="277" y="89"/>
                  </a:cubicBezTo>
                  <a:cubicBezTo>
                    <a:pt x="278" y="90"/>
                    <a:pt x="279" y="90"/>
                    <a:pt x="279" y="91"/>
                  </a:cubicBezTo>
                  <a:cubicBezTo>
                    <a:pt x="288" y="54"/>
                    <a:pt x="288" y="54"/>
                    <a:pt x="288" y="54"/>
                  </a:cubicBezTo>
                  <a:cubicBezTo>
                    <a:pt x="113" y="0"/>
                    <a:pt x="113" y="0"/>
                    <a:pt x="113"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7" name="Rectangle 30"/>
            <p:cNvSpPr>
              <a:spLocks noChangeArrowheads="1"/>
            </p:cNvSpPr>
            <p:nvPr userDrawn="1"/>
          </p:nvSpPr>
          <p:spPr bwMode="auto">
            <a:xfrm>
              <a:off x="5548313" y="2854325"/>
              <a:ext cx="1588" cy="6350"/>
            </a:xfrm>
            <a:prstGeom prst="rect">
              <a:avLst/>
            </a:prstGeom>
            <a:solidFill>
              <a:srgbClr val="E9ECE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08" name="Rectangle 31"/>
            <p:cNvSpPr>
              <a:spLocks noChangeArrowheads="1"/>
            </p:cNvSpPr>
            <p:nvPr userDrawn="1"/>
          </p:nvSpPr>
          <p:spPr bwMode="auto">
            <a:xfrm>
              <a:off x="5548313" y="2854325"/>
              <a:ext cx="1588"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09" name="Freeform 32"/>
            <p:cNvSpPr/>
            <p:nvPr userDrawn="1"/>
          </p:nvSpPr>
          <p:spPr bwMode="auto">
            <a:xfrm>
              <a:off x="5530851" y="2847975"/>
              <a:ext cx="17463" cy="12700"/>
            </a:xfrm>
            <a:custGeom>
              <a:avLst/>
              <a:gdLst>
                <a:gd name="T0" fmla="*/ 1 w 5"/>
                <a:gd name="T1" fmla="*/ 0 h 4"/>
                <a:gd name="T2" fmla="*/ 5 w 5"/>
                <a:gd name="T3" fmla="*/ 4 h 4"/>
                <a:gd name="T4" fmla="*/ 5 w 5"/>
                <a:gd name="T5" fmla="*/ 2 h 4"/>
                <a:gd name="T6" fmla="*/ 1 w 5"/>
                <a:gd name="T7" fmla="*/ 0 h 4"/>
              </a:gdLst>
              <a:ahLst/>
              <a:cxnLst>
                <a:cxn ang="0">
                  <a:pos x="T0" y="T1"/>
                </a:cxn>
                <a:cxn ang="0">
                  <a:pos x="T2" y="T3"/>
                </a:cxn>
                <a:cxn ang="0">
                  <a:pos x="T4" y="T5"/>
                </a:cxn>
                <a:cxn ang="0">
                  <a:pos x="T6" y="T7"/>
                </a:cxn>
              </a:cxnLst>
              <a:rect l="0" t="0" r="r" b="b"/>
              <a:pathLst>
                <a:path w="5" h="4">
                  <a:moveTo>
                    <a:pt x="1" y="0"/>
                  </a:moveTo>
                  <a:cubicBezTo>
                    <a:pt x="0" y="2"/>
                    <a:pt x="4" y="3"/>
                    <a:pt x="5" y="4"/>
                  </a:cubicBezTo>
                  <a:cubicBezTo>
                    <a:pt x="5" y="2"/>
                    <a:pt x="5" y="2"/>
                    <a:pt x="5" y="2"/>
                  </a:cubicBezTo>
                  <a:cubicBezTo>
                    <a:pt x="3" y="2"/>
                    <a:pt x="0" y="1"/>
                    <a:pt x="1"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0" name="Freeform 33"/>
            <p:cNvSpPr/>
            <p:nvPr userDrawn="1"/>
          </p:nvSpPr>
          <p:spPr bwMode="auto">
            <a:xfrm>
              <a:off x="5521326" y="2867025"/>
              <a:ext cx="26988" cy="106363"/>
            </a:xfrm>
            <a:custGeom>
              <a:avLst/>
              <a:gdLst>
                <a:gd name="T0" fmla="*/ 17 w 17"/>
                <a:gd name="T1" fmla="*/ 0 h 67"/>
                <a:gd name="T2" fmla="*/ 17 w 17"/>
                <a:gd name="T3" fmla="*/ 0 h 67"/>
                <a:gd name="T4" fmla="*/ 0 w 17"/>
                <a:gd name="T5" fmla="*/ 67 h 67"/>
                <a:gd name="T6" fmla="*/ 0 w 17"/>
                <a:gd name="T7" fmla="*/ 67 h 67"/>
                <a:gd name="T8" fmla="*/ 17 w 17"/>
                <a:gd name="T9" fmla="*/ 0 h 67"/>
              </a:gdLst>
              <a:ahLst/>
              <a:cxnLst>
                <a:cxn ang="0">
                  <a:pos x="T0" y="T1"/>
                </a:cxn>
                <a:cxn ang="0">
                  <a:pos x="T2" y="T3"/>
                </a:cxn>
                <a:cxn ang="0">
                  <a:pos x="T4" y="T5"/>
                </a:cxn>
                <a:cxn ang="0">
                  <a:pos x="T6" y="T7"/>
                </a:cxn>
                <a:cxn ang="0">
                  <a:pos x="T8" y="T9"/>
                </a:cxn>
              </a:cxnLst>
              <a:rect l="0" t="0" r="r" b="b"/>
              <a:pathLst>
                <a:path w="17" h="67">
                  <a:moveTo>
                    <a:pt x="17" y="0"/>
                  </a:moveTo>
                  <a:lnTo>
                    <a:pt x="17" y="0"/>
                  </a:lnTo>
                  <a:lnTo>
                    <a:pt x="0" y="67"/>
                  </a:lnTo>
                  <a:lnTo>
                    <a:pt x="0" y="67"/>
                  </a:lnTo>
                  <a:lnTo>
                    <a:pt x="17" y="0"/>
                  </a:lnTo>
                  <a:close/>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1" name="Freeform 34"/>
            <p:cNvSpPr/>
            <p:nvPr userDrawn="1"/>
          </p:nvSpPr>
          <p:spPr bwMode="auto">
            <a:xfrm>
              <a:off x="5521326" y="2867025"/>
              <a:ext cx="26988" cy="106363"/>
            </a:xfrm>
            <a:custGeom>
              <a:avLst/>
              <a:gdLst>
                <a:gd name="T0" fmla="*/ 17 w 17"/>
                <a:gd name="T1" fmla="*/ 0 h 67"/>
                <a:gd name="T2" fmla="*/ 17 w 17"/>
                <a:gd name="T3" fmla="*/ 0 h 67"/>
                <a:gd name="T4" fmla="*/ 0 w 17"/>
                <a:gd name="T5" fmla="*/ 67 h 67"/>
                <a:gd name="T6" fmla="*/ 0 w 17"/>
                <a:gd name="T7" fmla="*/ 67 h 67"/>
                <a:gd name="T8" fmla="*/ 17 w 17"/>
                <a:gd name="T9" fmla="*/ 0 h 67"/>
              </a:gdLst>
              <a:ahLst/>
              <a:cxnLst>
                <a:cxn ang="0">
                  <a:pos x="T0" y="T1"/>
                </a:cxn>
                <a:cxn ang="0">
                  <a:pos x="T2" y="T3"/>
                </a:cxn>
                <a:cxn ang="0">
                  <a:pos x="T4" y="T5"/>
                </a:cxn>
                <a:cxn ang="0">
                  <a:pos x="T6" y="T7"/>
                </a:cxn>
                <a:cxn ang="0">
                  <a:pos x="T8" y="T9"/>
                </a:cxn>
              </a:cxnLst>
              <a:rect l="0" t="0" r="r" b="b"/>
              <a:pathLst>
                <a:path w="17" h="67">
                  <a:moveTo>
                    <a:pt x="17" y="0"/>
                  </a:moveTo>
                  <a:lnTo>
                    <a:pt x="17" y="0"/>
                  </a:lnTo>
                  <a:lnTo>
                    <a:pt x="0" y="67"/>
                  </a:lnTo>
                  <a:lnTo>
                    <a:pt x="0" y="67"/>
                  </a:lnTo>
                  <a:lnTo>
                    <a:pt x="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2" name="Freeform 35"/>
            <p:cNvSpPr/>
            <p:nvPr userDrawn="1"/>
          </p:nvSpPr>
          <p:spPr bwMode="auto">
            <a:xfrm>
              <a:off x="5481638" y="2863850"/>
              <a:ext cx="66675" cy="109538"/>
            </a:xfrm>
            <a:custGeom>
              <a:avLst/>
              <a:gdLst>
                <a:gd name="T0" fmla="*/ 7 w 20"/>
                <a:gd name="T1" fmla="*/ 0 h 33"/>
                <a:gd name="T2" fmla="*/ 6 w 20"/>
                <a:gd name="T3" fmla="*/ 1 h 33"/>
                <a:gd name="T4" fmla="*/ 12 w 20"/>
                <a:gd name="T5" fmla="*/ 5 h 33"/>
                <a:gd name="T6" fmla="*/ 8 w 20"/>
                <a:gd name="T7" fmla="*/ 7 h 33"/>
                <a:gd name="T8" fmla="*/ 7 w 20"/>
                <a:gd name="T9" fmla="*/ 8 h 33"/>
                <a:gd name="T10" fmla="*/ 3 w 20"/>
                <a:gd name="T11" fmla="*/ 12 h 33"/>
                <a:gd name="T12" fmla="*/ 0 w 20"/>
                <a:gd name="T13" fmla="*/ 17 h 33"/>
                <a:gd name="T14" fmla="*/ 1 w 20"/>
                <a:gd name="T15" fmla="*/ 21 h 33"/>
                <a:gd name="T16" fmla="*/ 1 w 20"/>
                <a:gd name="T17" fmla="*/ 21 h 33"/>
                <a:gd name="T18" fmla="*/ 3 w 20"/>
                <a:gd name="T19" fmla="*/ 24 h 33"/>
                <a:gd name="T20" fmla="*/ 3 w 20"/>
                <a:gd name="T21" fmla="*/ 28 h 33"/>
                <a:gd name="T22" fmla="*/ 3 w 20"/>
                <a:gd name="T23" fmla="*/ 28 h 33"/>
                <a:gd name="T24" fmla="*/ 12 w 20"/>
                <a:gd name="T25" fmla="*/ 32 h 33"/>
                <a:gd name="T26" fmla="*/ 12 w 20"/>
                <a:gd name="T27" fmla="*/ 33 h 33"/>
                <a:gd name="T28" fmla="*/ 20 w 20"/>
                <a:gd name="T29" fmla="*/ 1 h 33"/>
                <a:gd name="T30" fmla="*/ 15 w 20"/>
                <a:gd name="T31" fmla="*/ 3 h 33"/>
                <a:gd name="T32" fmla="*/ 14 w 20"/>
                <a:gd name="T33" fmla="*/ 2 h 33"/>
                <a:gd name="T34" fmla="*/ 12 w 20"/>
                <a:gd name="T35" fmla="*/ 3 h 33"/>
                <a:gd name="T36" fmla="*/ 9 w 20"/>
                <a:gd name="T37" fmla="*/ 2 h 33"/>
                <a:gd name="T38" fmla="*/ 7 w 20"/>
                <a:gd name="T3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33">
                  <a:moveTo>
                    <a:pt x="7" y="0"/>
                  </a:moveTo>
                  <a:cubicBezTo>
                    <a:pt x="7" y="0"/>
                    <a:pt x="7" y="0"/>
                    <a:pt x="6" y="1"/>
                  </a:cubicBezTo>
                  <a:cubicBezTo>
                    <a:pt x="6" y="1"/>
                    <a:pt x="12" y="5"/>
                    <a:pt x="12" y="5"/>
                  </a:cubicBezTo>
                  <a:cubicBezTo>
                    <a:pt x="12" y="7"/>
                    <a:pt x="8" y="7"/>
                    <a:pt x="8" y="7"/>
                  </a:cubicBezTo>
                  <a:cubicBezTo>
                    <a:pt x="7" y="8"/>
                    <a:pt x="7" y="8"/>
                    <a:pt x="7" y="8"/>
                  </a:cubicBezTo>
                  <a:cubicBezTo>
                    <a:pt x="5" y="9"/>
                    <a:pt x="4" y="10"/>
                    <a:pt x="3" y="12"/>
                  </a:cubicBezTo>
                  <a:cubicBezTo>
                    <a:pt x="2" y="14"/>
                    <a:pt x="1" y="15"/>
                    <a:pt x="0" y="17"/>
                  </a:cubicBezTo>
                  <a:cubicBezTo>
                    <a:pt x="0" y="20"/>
                    <a:pt x="1" y="18"/>
                    <a:pt x="1" y="21"/>
                  </a:cubicBezTo>
                  <a:cubicBezTo>
                    <a:pt x="1" y="21"/>
                    <a:pt x="1" y="21"/>
                    <a:pt x="1" y="21"/>
                  </a:cubicBezTo>
                  <a:cubicBezTo>
                    <a:pt x="1" y="21"/>
                    <a:pt x="2" y="22"/>
                    <a:pt x="3" y="24"/>
                  </a:cubicBezTo>
                  <a:cubicBezTo>
                    <a:pt x="3" y="26"/>
                    <a:pt x="4" y="28"/>
                    <a:pt x="3" y="28"/>
                  </a:cubicBezTo>
                  <a:cubicBezTo>
                    <a:pt x="3" y="28"/>
                    <a:pt x="3" y="28"/>
                    <a:pt x="3" y="28"/>
                  </a:cubicBezTo>
                  <a:cubicBezTo>
                    <a:pt x="7" y="28"/>
                    <a:pt x="9" y="29"/>
                    <a:pt x="12" y="32"/>
                  </a:cubicBezTo>
                  <a:cubicBezTo>
                    <a:pt x="12" y="32"/>
                    <a:pt x="12" y="33"/>
                    <a:pt x="12" y="33"/>
                  </a:cubicBezTo>
                  <a:cubicBezTo>
                    <a:pt x="20" y="1"/>
                    <a:pt x="20" y="1"/>
                    <a:pt x="20" y="1"/>
                  </a:cubicBezTo>
                  <a:cubicBezTo>
                    <a:pt x="18" y="2"/>
                    <a:pt x="16" y="3"/>
                    <a:pt x="15" y="3"/>
                  </a:cubicBezTo>
                  <a:cubicBezTo>
                    <a:pt x="14" y="3"/>
                    <a:pt x="14" y="2"/>
                    <a:pt x="14" y="2"/>
                  </a:cubicBezTo>
                  <a:cubicBezTo>
                    <a:pt x="13" y="3"/>
                    <a:pt x="13" y="3"/>
                    <a:pt x="12" y="3"/>
                  </a:cubicBezTo>
                  <a:cubicBezTo>
                    <a:pt x="11" y="3"/>
                    <a:pt x="10" y="2"/>
                    <a:pt x="9" y="2"/>
                  </a:cubicBezTo>
                  <a:cubicBezTo>
                    <a:pt x="9" y="1"/>
                    <a:pt x="8" y="0"/>
                    <a:pt x="7"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3" name="Freeform 36"/>
            <p:cNvSpPr/>
            <p:nvPr userDrawn="1"/>
          </p:nvSpPr>
          <p:spPr bwMode="auto">
            <a:xfrm>
              <a:off x="5445126" y="3233738"/>
              <a:ext cx="17463" cy="76200"/>
            </a:xfrm>
            <a:custGeom>
              <a:avLst/>
              <a:gdLst>
                <a:gd name="T0" fmla="*/ 11 w 11"/>
                <a:gd name="T1" fmla="*/ 0 h 48"/>
                <a:gd name="T2" fmla="*/ 0 w 11"/>
                <a:gd name="T3" fmla="*/ 48 h 48"/>
                <a:gd name="T4" fmla="*/ 0 w 11"/>
                <a:gd name="T5" fmla="*/ 48 h 48"/>
                <a:gd name="T6" fmla="*/ 11 w 11"/>
                <a:gd name="T7" fmla="*/ 0 h 48"/>
                <a:gd name="T8" fmla="*/ 11 w 11"/>
                <a:gd name="T9" fmla="*/ 0 h 48"/>
              </a:gdLst>
              <a:ahLst/>
              <a:cxnLst>
                <a:cxn ang="0">
                  <a:pos x="T0" y="T1"/>
                </a:cxn>
                <a:cxn ang="0">
                  <a:pos x="T2" y="T3"/>
                </a:cxn>
                <a:cxn ang="0">
                  <a:pos x="T4" y="T5"/>
                </a:cxn>
                <a:cxn ang="0">
                  <a:pos x="T6" y="T7"/>
                </a:cxn>
                <a:cxn ang="0">
                  <a:pos x="T8" y="T9"/>
                </a:cxn>
              </a:cxnLst>
              <a:rect l="0" t="0" r="r" b="b"/>
              <a:pathLst>
                <a:path w="11" h="48">
                  <a:moveTo>
                    <a:pt x="11" y="0"/>
                  </a:moveTo>
                  <a:lnTo>
                    <a:pt x="0" y="48"/>
                  </a:lnTo>
                  <a:lnTo>
                    <a:pt x="0" y="48"/>
                  </a:lnTo>
                  <a:lnTo>
                    <a:pt x="11" y="0"/>
                  </a:lnTo>
                  <a:lnTo>
                    <a:pt x="11" y="0"/>
                  </a:lnTo>
                  <a:close/>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4" name="Freeform 37"/>
            <p:cNvSpPr/>
            <p:nvPr userDrawn="1"/>
          </p:nvSpPr>
          <p:spPr bwMode="auto">
            <a:xfrm>
              <a:off x="5445126" y="3233738"/>
              <a:ext cx="17463" cy="76200"/>
            </a:xfrm>
            <a:custGeom>
              <a:avLst/>
              <a:gdLst>
                <a:gd name="T0" fmla="*/ 11 w 11"/>
                <a:gd name="T1" fmla="*/ 0 h 48"/>
                <a:gd name="T2" fmla="*/ 0 w 11"/>
                <a:gd name="T3" fmla="*/ 48 h 48"/>
                <a:gd name="T4" fmla="*/ 0 w 11"/>
                <a:gd name="T5" fmla="*/ 48 h 48"/>
                <a:gd name="T6" fmla="*/ 11 w 11"/>
                <a:gd name="T7" fmla="*/ 0 h 48"/>
                <a:gd name="T8" fmla="*/ 11 w 11"/>
                <a:gd name="T9" fmla="*/ 0 h 48"/>
              </a:gdLst>
              <a:ahLst/>
              <a:cxnLst>
                <a:cxn ang="0">
                  <a:pos x="T0" y="T1"/>
                </a:cxn>
                <a:cxn ang="0">
                  <a:pos x="T2" y="T3"/>
                </a:cxn>
                <a:cxn ang="0">
                  <a:pos x="T4" y="T5"/>
                </a:cxn>
                <a:cxn ang="0">
                  <a:pos x="T6" y="T7"/>
                </a:cxn>
                <a:cxn ang="0">
                  <a:pos x="T8" y="T9"/>
                </a:cxn>
              </a:cxnLst>
              <a:rect l="0" t="0" r="r" b="b"/>
              <a:pathLst>
                <a:path w="11" h="48">
                  <a:moveTo>
                    <a:pt x="11" y="0"/>
                  </a:moveTo>
                  <a:lnTo>
                    <a:pt x="0" y="48"/>
                  </a:lnTo>
                  <a:lnTo>
                    <a:pt x="0" y="48"/>
                  </a:lnTo>
                  <a:lnTo>
                    <a:pt x="11" y="0"/>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5" name="Freeform 38"/>
            <p:cNvSpPr/>
            <p:nvPr userDrawn="1"/>
          </p:nvSpPr>
          <p:spPr bwMode="auto">
            <a:xfrm>
              <a:off x="5375276" y="3230563"/>
              <a:ext cx="87313" cy="96838"/>
            </a:xfrm>
            <a:custGeom>
              <a:avLst/>
              <a:gdLst>
                <a:gd name="T0" fmla="*/ 13 w 26"/>
                <a:gd name="T1" fmla="*/ 0 h 29"/>
                <a:gd name="T2" fmla="*/ 5 w 26"/>
                <a:gd name="T3" fmla="*/ 4 h 29"/>
                <a:gd name="T4" fmla="*/ 4 w 26"/>
                <a:gd name="T5" fmla="*/ 7 h 29"/>
                <a:gd name="T6" fmla="*/ 1 w 26"/>
                <a:gd name="T7" fmla="*/ 17 h 29"/>
                <a:gd name="T8" fmla="*/ 6 w 26"/>
                <a:gd name="T9" fmla="*/ 29 h 29"/>
                <a:gd name="T10" fmla="*/ 8 w 26"/>
                <a:gd name="T11" fmla="*/ 29 h 29"/>
                <a:gd name="T12" fmla="*/ 12 w 26"/>
                <a:gd name="T13" fmla="*/ 28 h 29"/>
                <a:gd name="T14" fmla="*/ 16 w 26"/>
                <a:gd name="T15" fmla="*/ 23 h 29"/>
                <a:gd name="T16" fmla="*/ 18 w 26"/>
                <a:gd name="T17" fmla="*/ 23 h 29"/>
                <a:gd name="T18" fmla="*/ 21 w 26"/>
                <a:gd name="T19" fmla="*/ 24 h 29"/>
                <a:gd name="T20" fmla="*/ 26 w 26"/>
                <a:gd name="T21" fmla="*/ 1 h 29"/>
                <a:gd name="T22" fmla="*/ 25 w 26"/>
                <a:gd name="T23" fmla="*/ 1 h 29"/>
                <a:gd name="T24" fmla="*/ 25 w 26"/>
                <a:gd name="T25" fmla="*/ 1 h 29"/>
                <a:gd name="T26" fmla="*/ 24 w 26"/>
                <a:gd name="T27" fmla="*/ 1 h 29"/>
                <a:gd name="T28" fmla="*/ 24 w 26"/>
                <a:gd name="T29" fmla="*/ 1 h 29"/>
                <a:gd name="T30" fmla="*/ 23 w 26"/>
                <a:gd name="T31" fmla="*/ 1 h 29"/>
                <a:gd name="T32" fmla="*/ 23 w 26"/>
                <a:gd name="T33" fmla="*/ 1 h 29"/>
                <a:gd name="T34" fmla="*/ 22 w 26"/>
                <a:gd name="T35" fmla="*/ 1 h 29"/>
                <a:gd name="T36" fmla="*/ 21 w 26"/>
                <a:gd name="T37" fmla="*/ 2 h 29"/>
                <a:gd name="T38" fmla="*/ 22 w 26"/>
                <a:gd name="T39" fmla="*/ 2 h 29"/>
                <a:gd name="T40" fmla="*/ 22 w 26"/>
                <a:gd name="T41" fmla="*/ 2 h 29"/>
                <a:gd name="T42" fmla="*/ 22 w 26"/>
                <a:gd name="T43" fmla="*/ 2 h 29"/>
                <a:gd name="T44" fmla="*/ 22 w 26"/>
                <a:gd name="T45" fmla="*/ 4 h 29"/>
                <a:gd name="T46" fmla="*/ 20 w 26"/>
                <a:gd name="T47" fmla="*/ 3 h 29"/>
                <a:gd name="T48" fmla="*/ 13 w 26"/>
                <a:gd name="T49" fmla="*/ 0 h 29"/>
                <a:gd name="T50" fmla="*/ 13 w 26"/>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29">
                  <a:moveTo>
                    <a:pt x="13" y="0"/>
                  </a:moveTo>
                  <a:cubicBezTo>
                    <a:pt x="11" y="0"/>
                    <a:pt x="6" y="2"/>
                    <a:pt x="5" y="4"/>
                  </a:cubicBezTo>
                  <a:cubicBezTo>
                    <a:pt x="4" y="5"/>
                    <a:pt x="4" y="6"/>
                    <a:pt x="4" y="7"/>
                  </a:cubicBezTo>
                  <a:cubicBezTo>
                    <a:pt x="3" y="10"/>
                    <a:pt x="2" y="13"/>
                    <a:pt x="1" y="17"/>
                  </a:cubicBezTo>
                  <a:cubicBezTo>
                    <a:pt x="0" y="21"/>
                    <a:pt x="2" y="28"/>
                    <a:pt x="6" y="29"/>
                  </a:cubicBezTo>
                  <a:cubicBezTo>
                    <a:pt x="6" y="29"/>
                    <a:pt x="7" y="29"/>
                    <a:pt x="8" y="29"/>
                  </a:cubicBezTo>
                  <a:cubicBezTo>
                    <a:pt x="10" y="29"/>
                    <a:pt x="11" y="29"/>
                    <a:pt x="12" y="28"/>
                  </a:cubicBezTo>
                  <a:cubicBezTo>
                    <a:pt x="14" y="26"/>
                    <a:pt x="13" y="24"/>
                    <a:pt x="16" y="23"/>
                  </a:cubicBezTo>
                  <a:cubicBezTo>
                    <a:pt x="16" y="23"/>
                    <a:pt x="17" y="23"/>
                    <a:pt x="18" y="23"/>
                  </a:cubicBezTo>
                  <a:cubicBezTo>
                    <a:pt x="19" y="23"/>
                    <a:pt x="20" y="23"/>
                    <a:pt x="21" y="24"/>
                  </a:cubicBezTo>
                  <a:cubicBezTo>
                    <a:pt x="26" y="1"/>
                    <a:pt x="26" y="1"/>
                    <a:pt x="26" y="1"/>
                  </a:cubicBezTo>
                  <a:cubicBezTo>
                    <a:pt x="25" y="1"/>
                    <a:pt x="25" y="1"/>
                    <a:pt x="25" y="1"/>
                  </a:cubicBezTo>
                  <a:cubicBezTo>
                    <a:pt x="25" y="1"/>
                    <a:pt x="25" y="1"/>
                    <a:pt x="25" y="1"/>
                  </a:cubicBezTo>
                  <a:cubicBezTo>
                    <a:pt x="24" y="1"/>
                    <a:pt x="24" y="1"/>
                    <a:pt x="24" y="1"/>
                  </a:cubicBezTo>
                  <a:cubicBezTo>
                    <a:pt x="24" y="1"/>
                    <a:pt x="24" y="1"/>
                    <a:pt x="24" y="1"/>
                  </a:cubicBezTo>
                  <a:cubicBezTo>
                    <a:pt x="24" y="1"/>
                    <a:pt x="23" y="1"/>
                    <a:pt x="23" y="1"/>
                  </a:cubicBezTo>
                  <a:cubicBezTo>
                    <a:pt x="23" y="1"/>
                    <a:pt x="23" y="1"/>
                    <a:pt x="23" y="1"/>
                  </a:cubicBezTo>
                  <a:cubicBezTo>
                    <a:pt x="23" y="1"/>
                    <a:pt x="23" y="1"/>
                    <a:pt x="22" y="1"/>
                  </a:cubicBezTo>
                  <a:cubicBezTo>
                    <a:pt x="22" y="2"/>
                    <a:pt x="21" y="2"/>
                    <a:pt x="21" y="2"/>
                  </a:cubicBezTo>
                  <a:cubicBezTo>
                    <a:pt x="21" y="2"/>
                    <a:pt x="21" y="2"/>
                    <a:pt x="22" y="2"/>
                  </a:cubicBezTo>
                  <a:cubicBezTo>
                    <a:pt x="22" y="2"/>
                    <a:pt x="22" y="2"/>
                    <a:pt x="22" y="2"/>
                  </a:cubicBezTo>
                  <a:cubicBezTo>
                    <a:pt x="22" y="2"/>
                    <a:pt x="22" y="2"/>
                    <a:pt x="22" y="2"/>
                  </a:cubicBezTo>
                  <a:cubicBezTo>
                    <a:pt x="20" y="2"/>
                    <a:pt x="22" y="4"/>
                    <a:pt x="22" y="4"/>
                  </a:cubicBezTo>
                  <a:cubicBezTo>
                    <a:pt x="22" y="4"/>
                    <a:pt x="21" y="4"/>
                    <a:pt x="20" y="3"/>
                  </a:cubicBezTo>
                  <a:cubicBezTo>
                    <a:pt x="17" y="2"/>
                    <a:pt x="15" y="0"/>
                    <a:pt x="13" y="0"/>
                  </a:cubicBezTo>
                  <a:cubicBezTo>
                    <a:pt x="13" y="0"/>
                    <a:pt x="13" y="0"/>
                    <a:pt x="13"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6" name="Freeform 39"/>
            <p:cNvSpPr/>
            <p:nvPr userDrawn="1"/>
          </p:nvSpPr>
          <p:spPr bwMode="auto">
            <a:xfrm>
              <a:off x="5432426" y="3330575"/>
              <a:ext cx="6350" cy="25400"/>
            </a:xfrm>
            <a:custGeom>
              <a:avLst/>
              <a:gdLst>
                <a:gd name="T0" fmla="*/ 4 w 4"/>
                <a:gd name="T1" fmla="*/ 0 h 16"/>
                <a:gd name="T2" fmla="*/ 4 w 4"/>
                <a:gd name="T3" fmla="*/ 0 h 16"/>
                <a:gd name="T4" fmla="*/ 0 w 4"/>
                <a:gd name="T5" fmla="*/ 16 h 16"/>
                <a:gd name="T6" fmla="*/ 0 w 4"/>
                <a:gd name="T7" fmla="*/ 16 h 16"/>
                <a:gd name="T8" fmla="*/ 4 w 4"/>
                <a:gd name="T9" fmla="*/ 0 h 16"/>
              </a:gdLst>
              <a:ahLst/>
              <a:cxnLst>
                <a:cxn ang="0">
                  <a:pos x="T0" y="T1"/>
                </a:cxn>
                <a:cxn ang="0">
                  <a:pos x="T2" y="T3"/>
                </a:cxn>
                <a:cxn ang="0">
                  <a:pos x="T4" y="T5"/>
                </a:cxn>
                <a:cxn ang="0">
                  <a:pos x="T6" y="T7"/>
                </a:cxn>
                <a:cxn ang="0">
                  <a:pos x="T8" y="T9"/>
                </a:cxn>
              </a:cxnLst>
              <a:rect l="0" t="0" r="r" b="b"/>
              <a:pathLst>
                <a:path w="4" h="16">
                  <a:moveTo>
                    <a:pt x="4" y="0"/>
                  </a:moveTo>
                  <a:lnTo>
                    <a:pt x="4" y="0"/>
                  </a:lnTo>
                  <a:lnTo>
                    <a:pt x="0" y="16"/>
                  </a:lnTo>
                  <a:lnTo>
                    <a:pt x="0" y="16"/>
                  </a:lnTo>
                  <a:lnTo>
                    <a:pt x="4" y="0"/>
                  </a:lnTo>
                  <a:close/>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8" name="Freeform 40"/>
            <p:cNvSpPr/>
            <p:nvPr userDrawn="1"/>
          </p:nvSpPr>
          <p:spPr bwMode="auto">
            <a:xfrm>
              <a:off x="5432426" y="3330575"/>
              <a:ext cx="6350" cy="25400"/>
            </a:xfrm>
            <a:custGeom>
              <a:avLst/>
              <a:gdLst>
                <a:gd name="T0" fmla="*/ 4 w 4"/>
                <a:gd name="T1" fmla="*/ 0 h 16"/>
                <a:gd name="T2" fmla="*/ 4 w 4"/>
                <a:gd name="T3" fmla="*/ 0 h 16"/>
                <a:gd name="T4" fmla="*/ 0 w 4"/>
                <a:gd name="T5" fmla="*/ 16 h 16"/>
                <a:gd name="T6" fmla="*/ 0 w 4"/>
                <a:gd name="T7" fmla="*/ 16 h 16"/>
                <a:gd name="T8" fmla="*/ 4 w 4"/>
                <a:gd name="T9" fmla="*/ 0 h 16"/>
              </a:gdLst>
              <a:ahLst/>
              <a:cxnLst>
                <a:cxn ang="0">
                  <a:pos x="T0" y="T1"/>
                </a:cxn>
                <a:cxn ang="0">
                  <a:pos x="T2" y="T3"/>
                </a:cxn>
                <a:cxn ang="0">
                  <a:pos x="T4" y="T5"/>
                </a:cxn>
                <a:cxn ang="0">
                  <a:pos x="T6" y="T7"/>
                </a:cxn>
                <a:cxn ang="0">
                  <a:pos x="T8" y="T9"/>
                </a:cxn>
              </a:cxnLst>
              <a:rect l="0" t="0" r="r" b="b"/>
              <a:pathLst>
                <a:path w="4" h="16">
                  <a:moveTo>
                    <a:pt x="4" y="0"/>
                  </a:moveTo>
                  <a:lnTo>
                    <a:pt x="4" y="0"/>
                  </a:lnTo>
                  <a:lnTo>
                    <a:pt x="0" y="16"/>
                  </a:lnTo>
                  <a:lnTo>
                    <a:pt x="0" y="16"/>
                  </a:lnTo>
                  <a:lnTo>
                    <a:pt x="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9" name="Freeform 41"/>
            <p:cNvSpPr/>
            <p:nvPr userDrawn="1"/>
          </p:nvSpPr>
          <p:spPr bwMode="auto">
            <a:xfrm>
              <a:off x="5426076" y="3330575"/>
              <a:ext cx="12700" cy="28575"/>
            </a:xfrm>
            <a:custGeom>
              <a:avLst/>
              <a:gdLst>
                <a:gd name="T0" fmla="*/ 4 w 4"/>
                <a:gd name="T1" fmla="*/ 0 h 9"/>
                <a:gd name="T2" fmla="*/ 0 w 4"/>
                <a:gd name="T3" fmla="*/ 9 h 9"/>
                <a:gd name="T4" fmla="*/ 2 w 4"/>
                <a:gd name="T5" fmla="*/ 8 h 9"/>
                <a:gd name="T6" fmla="*/ 2 w 4"/>
                <a:gd name="T7" fmla="*/ 8 h 9"/>
                <a:gd name="T8" fmla="*/ 4 w 4"/>
                <a:gd name="T9" fmla="*/ 0 h 9"/>
              </a:gdLst>
              <a:ahLst/>
              <a:cxnLst>
                <a:cxn ang="0">
                  <a:pos x="T0" y="T1"/>
                </a:cxn>
                <a:cxn ang="0">
                  <a:pos x="T2" y="T3"/>
                </a:cxn>
                <a:cxn ang="0">
                  <a:pos x="T4" y="T5"/>
                </a:cxn>
                <a:cxn ang="0">
                  <a:pos x="T6" y="T7"/>
                </a:cxn>
                <a:cxn ang="0">
                  <a:pos x="T8" y="T9"/>
                </a:cxn>
              </a:cxnLst>
              <a:rect l="0" t="0" r="r" b="b"/>
              <a:pathLst>
                <a:path w="4" h="9">
                  <a:moveTo>
                    <a:pt x="4" y="0"/>
                  </a:moveTo>
                  <a:cubicBezTo>
                    <a:pt x="3" y="3"/>
                    <a:pt x="1" y="5"/>
                    <a:pt x="0" y="9"/>
                  </a:cubicBezTo>
                  <a:cubicBezTo>
                    <a:pt x="0" y="8"/>
                    <a:pt x="1" y="8"/>
                    <a:pt x="2" y="8"/>
                  </a:cubicBezTo>
                  <a:cubicBezTo>
                    <a:pt x="2" y="8"/>
                    <a:pt x="2" y="8"/>
                    <a:pt x="2" y="8"/>
                  </a:cubicBezTo>
                  <a:cubicBezTo>
                    <a:pt x="4" y="0"/>
                    <a:pt x="4" y="0"/>
                    <a:pt x="4"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0" name="Freeform 42"/>
            <p:cNvSpPr/>
            <p:nvPr userDrawn="1"/>
          </p:nvSpPr>
          <p:spPr bwMode="auto">
            <a:xfrm>
              <a:off x="6297613" y="2513013"/>
              <a:ext cx="647700" cy="252413"/>
            </a:xfrm>
            <a:custGeom>
              <a:avLst/>
              <a:gdLst>
                <a:gd name="T0" fmla="*/ 8 w 408"/>
                <a:gd name="T1" fmla="*/ 0 h 159"/>
                <a:gd name="T2" fmla="*/ 0 w 408"/>
                <a:gd name="T3" fmla="*/ 36 h 159"/>
                <a:gd name="T4" fmla="*/ 399 w 408"/>
                <a:gd name="T5" fmla="*/ 159 h 159"/>
                <a:gd name="T6" fmla="*/ 408 w 408"/>
                <a:gd name="T7" fmla="*/ 123 h 159"/>
                <a:gd name="T8" fmla="*/ 8 w 408"/>
                <a:gd name="T9" fmla="*/ 0 h 159"/>
              </a:gdLst>
              <a:ahLst/>
              <a:cxnLst>
                <a:cxn ang="0">
                  <a:pos x="T0" y="T1"/>
                </a:cxn>
                <a:cxn ang="0">
                  <a:pos x="T2" y="T3"/>
                </a:cxn>
                <a:cxn ang="0">
                  <a:pos x="T4" y="T5"/>
                </a:cxn>
                <a:cxn ang="0">
                  <a:pos x="T6" y="T7"/>
                </a:cxn>
                <a:cxn ang="0">
                  <a:pos x="T8" y="T9"/>
                </a:cxn>
              </a:cxnLst>
              <a:rect l="0" t="0" r="r" b="b"/>
              <a:pathLst>
                <a:path w="408" h="159">
                  <a:moveTo>
                    <a:pt x="8" y="0"/>
                  </a:moveTo>
                  <a:lnTo>
                    <a:pt x="0" y="36"/>
                  </a:lnTo>
                  <a:lnTo>
                    <a:pt x="399" y="159"/>
                  </a:lnTo>
                  <a:lnTo>
                    <a:pt x="408" y="123"/>
                  </a:lnTo>
                  <a:lnTo>
                    <a:pt x="8" y="0"/>
                  </a:lnTo>
                  <a:close/>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1" name="Freeform 43"/>
            <p:cNvSpPr/>
            <p:nvPr userDrawn="1"/>
          </p:nvSpPr>
          <p:spPr bwMode="auto">
            <a:xfrm>
              <a:off x="6297613" y="2513013"/>
              <a:ext cx="647700" cy="252413"/>
            </a:xfrm>
            <a:custGeom>
              <a:avLst/>
              <a:gdLst>
                <a:gd name="T0" fmla="*/ 8 w 408"/>
                <a:gd name="T1" fmla="*/ 0 h 159"/>
                <a:gd name="T2" fmla="*/ 0 w 408"/>
                <a:gd name="T3" fmla="*/ 36 h 159"/>
                <a:gd name="T4" fmla="*/ 399 w 408"/>
                <a:gd name="T5" fmla="*/ 159 h 159"/>
                <a:gd name="T6" fmla="*/ 408 w 408"/>
                <a:gd name="T7" fmla="*/ 123 h 159"/>
                <a:gd name="T8" fmla="*/ 8 w 408"/>
                <a:gd name="T9" fmla="*/ 0 h 159"/>
              </a:gdLst>
              <a:ahLst/>
              <a:cxnLst>
                <a:cxn ang="0">
                  <a:pos x="T0" y="T1"/>
                </a:cxn>
                <a:cxn ang="0">
                  <a:pos x="T2" y="T3"/>
                </a:cxn>
                <a:cxn ang="0">
                  <a:pos x="T4" y="T5"/>
                </a:cxn>
                <a:cxn ang="0">
                  <a:pos x="T6" y="T7"/>
                </a:cxn>
                <a:cxn ang="0">
                  <a:pos x="T8" y="T9"/>
                </a:cxn>
              </a:cxnLst>
              <a:rect l="0" t="0" r="r" b="b"/>
              <a:pathLst>
                <a:path w="408" h="159">
                  <a:moveTo>
                    <a:pt x="8" y="0"/>
                  </a:moveTo>
                  <a:lnTo>
                    <a:pt x="0" y="36"/>
                  </a:lnTo>
                  <a:lnTo>
                    <a:pt x="399" y="159"/>
                  </a:lnTo>
                  <a:lnTo>
                    <a:pt x="408" y="123"/>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2" name="Freeform 44"/>
            <p:cNvSpPr>
              <a:spLocks noEditPoints="1"/>
            </p:cNvSpPr>
            <p:nvPr userDrawn="1"/>
          </p:nvSpPr>
          <p:spPr bwMode="auto">
            <a:xfrm>
              <a:off x="6191251" y="2570163"/>
              <a:ext cx="739775" cy="515938"/>
            </a:xfrm>
            <a:custGeom>
              <a:avLst/>
              <a:gdLst>
                <a:gd name="T0" fmla="*/ 146 w 224"/>
                <a:gd name="T1" fmla="*/ 131 h 156"/>
                <a:gd name="T2" fmla="*/ 125 w 224"/>
                <a:gd name="T3" fmla="*/ 105 h 156"/>
                <a:gd name="T4" fmla="*/ 102 w 224"/>
                <a:gd name="T5" fmla="*/ 118 h 156"/>
                <a:gd name="T6" fmla="*/ 97 w 224"/>
                <a:gd name="T7" fmla="*/ 132 h 156"/>
                <a:gd name="T8" fmla="*/ 89 w 224"/>
                <a:gd name="T9" fmla="*/ 127 h 156"/>
                <a:gd name="T10" fmla="*/ 89 w 224"/>
                <a:gd name="T11" fmla="*/ 125 h 156"/>
                <a:gd name="T12" fmla="*/ 89 w 224"/>
                <a:gd name="T13" fmla="*/ 125 h 156"/>
                <a:gd name="T14" fmla="*/ 92 w 224"/>
                <a:gd name="T15" fmla="*/ 119 h 156"/>
                <a:gd name="T16" fmla="*/ 95 w 224"/>
                <a:gd name="T17" fmla="*/ 117 h 156"/>
                <a:gd name="T18" fmla="*/ 112 w 224"/>
                <a:gd name="T19" fmla="*/ 106 h 156"/>
                <a:gd name="T20" fmla="*/ 32 w 224"/>
                <a:gd name="T21" fmla="*/ 0 h 156"/>
                <a:gd name="T22" fmla="*/ 7 w 224"/>
                <a:gd name="T23" fmla="*/ 130 h 156"/>
                <a:gd name="T24" fmla="*/ 8 w 224"/>
                <a:gd name="T25" fmla="*/ 123 h 156"/>
                <a:gd name="T26" fmla="*/ 16 w 224"/>
                <a:gd name="T27" fmla="*/ 119 h 156"/>
                <a:gd name="T28" fmla="*/ 24 w 224"/>
                <a:gd name="T29" fmla="*/ 117 h 156"/>
                <a:gd name="T30" fmla="*/ 29 w 224"/>
                <a:gd name="T31" fmla="*/ 114 h 156"/>
                <a:gd name="T32" fmla="*/ 32 w 224"/>
                <a:gd name="T33" fmla="*/ 115 h 156"/>
                <a:gd name="T34" fmla="*/ 41 w 224"/>
                <a:gd name="T35" fmla="*/ 115 h 156"/>
                <a:gd name="T36" fmla="*/ 49 w 224"/>
                <a:gd name="T37" fmla="*/ 125 h 156"/>
                <a:gd name="T38" fmla="*/ 47 w 224"/>
                <a:gd name="T39" fmla="*/ 138 h 156"/>
                <a:gd name="T40" fmla="*/ 53 w 224"/>
                <a:gd name="T41" fmla="*/ 144 h 156"/>
                <a:gd name="T42" fmla="*/ 65 w 224"/>
                <a:gd name="T43" fmla="*/ 142 h 156"/>
                <a:gd name="T44" fmla="*/ 68 w 224"/>
                <a:gd name="T45" fmla="*/ 141 h 156"/>
                <a:gd name="T46" fmla="*/ 68 w 224"/>
                <a:gd name="T47" fmla="*/ 139 h 156"/>
                <a:gd name="T48" fmla="*/ 68 w 224"/>
                <a:gd name="T49" fmla="*/ 135 h 156"/>
                <a:gd name="T50" fmla="*/ 75 w 224"/>
                <a:gd name="T51" fmla="*/ 138 h 156"/>
                <a:gd name="T52" fmla="*/ 74 w 224"/>
                <a:gd name="T53" fmla="*/ 139 h 156"/>
                <a:gd name="T54" fmla="*/ 75 w 224"/>
                <a:gd name="T55" fmla="*/ 142 h 156"/>
                <a:gd name="T56" fmla="*/ 78 w 224"/>
                <a:gd name="T57" fmla="*/ 140 h 156"/>
                <a:gd name="T58" fmla="*/ 87 w 224"/>
                <a:gd name="T59" fmla="*/ 138 h 156"/>
                <a:gd name="T60" fmla="*/ 94 w 224"/>
                <a:gd name="T61" fmla="*/ 140 h 156"/>
                <a:gd name="T62" fmla="*/ 102 w 224"/>
                <a:gd name="T63" fmla="*/ 141 h 156"/>
                <a:gd name="T64" fmla="*/ 101 w 224"/>
                <a:gd name="T65" fmla="*/ 136 h 156"/>
                <a:gd name="T66" fmla="*/ 119 w 224"/>
                <a:gd name="T67" fmla="*/ 147 h 156"/>
                <a:gd name="T68" fmla="*/ 124 w 224"/>
                <a:gd name="T69" fmla="*/ 128 h 156"/>
                <a:gd name="T70" fmla="*/ 126 w 224"/>
                <a:gd name="T71" fmla="*/ 126 h 156"/>
                <a:gd name="T72" fmla="*/ 129 w 224"/>
                <a:gd name="T73" fmla="*/ 127 h 156"/>
                <a:gd name="T74" fmla="*/ 123 w 224"/>
                <a:gd name="T75" fmla="*/ 156 h 156"/>
                <a:gd name="T76" fmla="*/ 132 w 224"/>
                <a:gd name="T77" fmla="*/ 147 h 156"/>
                <a:gd name="T78" fmla="*/ 137 w 224"/>
                <a:gd name="T79" fmla="*/ 129 h 156"/>
                <a:gd name="T80" fmla="*/ 139 w 224"/>
                <a:gd name="T81" fmla="*/ 134 h 156"/>
                <a:gd name="T82" fmla="*/ 143 w 224"/>
                <a:gd name="T83" fmla="*/ 133 h 156"/>
                <a:gd name="T84" fmla="*/ 151 w 224"/>
                <a:gd name="T85" fmla="*/ 128 h 156"/>
                <a:gd name="T86" fmla="*/ 174 w 224"/>
                <a:gd name="T87" fmla="*/ 123 h 156"/>
                <a:gd name="T88" fmla="*/ 185 w 224"/>
                <a:gd name="T89" fmla="*/ 122 h 156"/>
                <a:gd name="T90" fmla="*/ 196 w 224"/>
                <a:gd name="T91" fmla="*/ 117 h 156"/>
                <a:gd name="T92" fmla="*/ 204 w 224"/>
                <a:gd name="T93" fmla="*/ 125 h 156"/>
                <a:gd name="T94" fmla="*/ 224 w 224"/>
                <a:gd name="T95" fmla="*/ 5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4" h="156">
                  <a:moveTo>
                    <a:pt x="145" y="133"/>
                  </a:moveTo>
                  <a:cubicBezTo>
                    <a:pt x="144" y="133"/>
                    <a:pt x="144" y="133"/>
                    <a:pt x="144" y="132"/>
                  </a:cubicBezTo>
                  <a:cubicBezTo>
                    <a:pt x="142" y="131"/>
                    <a:pt x="144" y="130"/>
                    <a:pt x="145" y="130"/>
                  </a:cubicBezTo>
                  <a:cubicBezTo>
                    <a:pt x="146" y="130"/>
                    <a:pt x="146" y="130"/>
                    <a:pt x="146" y="131"/>
                  </a:cubicBezTo>
                  <a:cubicBezTo>
                    <a:pt x="146" y="131"/>
                    <a:pt x="146" y="133"/>
                    <a:pt x="145" y="133"/>
                  </a:cubicBezTo>
                  <a:moveTo>
                    <a:pt x="117" y="107"/>
                  </a:moveTo>
                  <a:cubicBezTo>
                    <a:pt x="118" y="107"/>
                    <a:pt x="119" y="106"/>
                    <a:pt x="121" y="106"/>
                  </a:cubicBezTo>
                  <a:cubicBezTo>
                    <a:pt x="122" y="106"/>
                    <a:pt x="124" y="105"/>
                    <a:pt x="125" y="105"/>
                  </a:cubicBezTo>
                  <a:cubicBezTo>
                    <a:pt x="126" y="105"/>
                    <a:pt x="126" y="105"/>
                    <a:pt x="127" y="105"/>
                  </a:cubicBezTo>
                  <a:cubicBezTo>
                    <a:pt x="132" y="107"/>
                    <a:pt x="128" y="110"/>
                    <a:pt x="125" y="110"/>
                  </a:cubicBezTo>
                  <a:cubicBezTo>
                    <a:pt x="121" y="111"/>
                    <a:pt x="117" y="111"/>
                    <a:pt x="113" y="112"/>
                  </a:cubicBezTo>
                  <a:cubicBezTo>
                    <a:pt x="108" y="114"/>
                    <a:pt x="105" y="115"/>
                    <a:pt x="102" y="118"/>
                  </a:cubicBezTo>
                  <a:cubicBezTo>
                    <a:pt x="101" y="119"/>
                    <a:pt x="100" y="121"/>
                    <a:pt x="99" y="122"/>
                  </a:cubicBezTo>
                  <a:cubicBezTo>
                    <a:pt x="97" y="124"/>
                    <a:pt x="97" y="122"/>
                    <a:pt x="97" y="125"/>
                  </a:cubicBezTo>
                  <a:cubicBezTo>
                    <a:pt x="97" y="127"/>
                    <a:pt x="100" y="129"/>
                    <a:pt x="99" y="130"/>
                  </a:cubicBezTo>
                  <a:cubicBezTo>
                    <a:pt x="99" y="132"/>
                    <a:pt x="98" y="132"/>
                    <a:pt x="97" y="132"/>
                  </a:cubicBezTo>
                  <a:cubicBezTo>
                    <a:pt x="96" y="132"/>
                    <a:pt x="95" y="131"/>
                    <a:pt x="93" y="131"/>
                  </a:cubicBezTo>
                  <a:cubicBezTo>
                    <a:pt x="91" y="129"/>
                    <a:pt x="92" y="127"/>
                    <a:pt x="91" y="127"/>
                  </a:cubicBezTo>
                  <a:cubicBezTo>
                    <a:pt x="91" y="128"/>
                    <a:pt x="91" y="128"/>
                    <a:pt x="90" y="128"/>
                  </a:cubicBezTo>
                  <a:cubicBezTo>
                    <a:pt x="90" y="128"/>
                    <a:pt x="90" y="127"/>
                    <a:pt x="89" y="127"/>
                  </a:cubicBezTo>
                  <a:cubicBezTo>
                    <a:pt x="89" y="126"/>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9" y="125"/>
                    <a:pt x="89" y="125"/>
                    <a:pt x="89" y="125"/>
                  </a:cubicBezTo>
                  <a:cubicBezTo>
                    <a:pt x="85" y="124"/>
                    <a:pt x="90" y="121"/>
                    <a:pt x="92" y="120"/>
                  </a:cubicBezTo>
                  <a:cubicBezTo>
                    <a:pt x="91" y="119"/>
                    <a:pt x="91" y="119"/>
                    <a:pt x="92" y="119"/>
                  </a:cubicBezTo>
                  <a:cubicBezTo>
                    <a:pt x="92" y="119"/>
                    <a:pt x="92" y="119"/>
                    <a:pt x="92" y="119"/>
                  </a:cubicBezTo>
                  <a:cubicBezTo>
                    <a:pt x="92" y="119"/>
                    <a:pt x="92" y="119"/>
                    <a:pt x="92" y="119"/>
                  </a:cubicBezTo>
                  <a:cubicBezTo>
                    <a:pt x="92" y="119"/>
                    <a:pt x="93" y="118"/>
                    <a:pt x="93" y="118"/>
                  </a:cubicBezTo>
                  <a:cubicBezTo>
                    <a:pt x="94" y="117"/>
                    <a:pt x="94" y="118"/>
                    <a:pt x="95" y="117"/>
                  </a:cubicBezTo>
                  <a:cubicBezTo>
                    <a:pt x="95" y="117"/>
                    <a:pt x="96" y="115"/>
                    <a:pt x="96" y="115"/>
                  </a:cubicBezTo>
                  <a:cubicBezTo>
                    <a:pt x="96" y="115"/>
                    <a:pt x="96" y="115"/>
                    <a:pt x="96" y="115"/>
                  </a:cubicBezTo>
                  <a:cubicBezTo>
                    <a:pt x="98" y="113"/>
                    <a:pt x="101" y="109"/>
                    <a:pt x="102" y="109"/>
                  </a:cubicBezTo>
                  <a:cubicBezTo>
                    <a:pt x="105" y="107"/>
                    <a:pt x="109" y="106"/>
                    <a:pt x="112" y="106"/>
                  </a:cubicBezTo>
                  <a:cubicBezTo>
                    <a:pt x="112" y="106"/>
                    <a:pt x="112" y="106"/>
                    <a:pt x="112" y="106"/>
                  </a:cubicBezTo>
                  <a:cubicBezTo>
                    <a:pt x="114" y="106"/>
                    <a:pt x="115" y="107"/>
                    <a:pt x="116" y="107"/>
                  </a:cubicBezTo>
                  <a:cubicBezTo>
                    <a:pt x="116" y="107"/>
                    <a:pt x="116" y="107"/>
                    <a:pt x="117" y="107"/>
                  </a:cubicBezTo>
                  <a:moveTo>
                    <a:pt x="32" y="0"/>
                  </a:moveTo>
                  <a:cubicBezTo>
                    <a:pt x="0" y="135"/>
                    <a:pt x="0" y="135"/>
                    <a:pt x="0" y="135"/>
                  </a:cubicBezTo>
                  <a:cubicBezTo>
                    <a:pt x="1" y="135"/>
                    <a:pt x="1" y="134"/>
                    <a:pt x="2" y="134"/>
                  </a:cubicBezTo>
                  <a:cubicBezTo>
                    <a:pt x="3" y="133"/>
                    <a:pt x="4" y="133"/>
                    <a:pt x="5" y="132"/>
                  </a:cubicBezTo>
                  <a:cubicBezTo>
                    <a:pt x="6" y="131"/>
                    <a:pt x="4" y="130"/>
                    <a:pt x="7" y="130"/>
                  </a:cubicBezTo>
                  <a:cubicBezTo>
                    <a:pt x="6" y="129"/>
                    <a:pt x="13" y="123"/>
                    <a:pt x="13" y="123"/>
                  </a:cubicBezTo>
                  <a:cubicBezTo>
                    <a:pt x="13" y="123"/>
                    <a:pt x="13" y="123"/>
                    <a:pt x="13" y="123"/>
                  </a:cubicBezTo>
                  <a:cubicBezTo>
                    <a:pt x="12" y="123"/>
                    <a:pt x="12" y="123"/>
                    <a:pt x="11" y="123"/>
                  </a:cubicBezTo>
                  <a:cubicBezTo>
                    <a:pt x="10" y="123"/>
                    <a:pt x="9" y="123"/>
                    <a:pt x="8" y="123"/>
                  </a:cubicBezTo>
                  <a:cubicBezTo>
                    <a:pt x="8" y="123"/>
                    <a:pt x="8" y="123"/>
                    <a:pt x="8" y="123"/>
                  </a:cubicBezTo>
                  <a:cubicBezTo>
                    <a:pt x="8" y="122"/>
                    <a:pt x="12" y="120"/>
                    <a:pt x="12" y="120"/>
                  </a:cubicBezTo>
                  <a:cubicBezTo>
                    <a:pt x="14" y="119"/>
                    <a:pt x="14" y="118"/>
                    <a:pt x="15" y="118"/>
                  </a:cubicBezTo>
                  <a:cubicBezTo>
                    <a:pt x="15" y="118"/>
                    <a:pt x="15" y="119"/>
                    <a:pt x="16" y="119"/>
                  </a:cubicBezTo>
                  <a:cubicBezTo>
                    <a:pt x="16" y="117"/>
                    <a:pt x="19" y="117"/>
                    <a:pt x="20" y="117"/>
                  </a:cubicBezTo>
                  <a:cubicBezTo>
                    <a:pt x="21" y="117"/>
                    <a:pt x="21" y="117"/>
                    <a:pt x="21" y="117"/>
                  </a:cubicBezTo>
                  <a:cubicBezTo>
                    <a:pt x="21" y="116"/>
                    <a:pt x="22" y="115"/>
                    <a:pt x="23" y="115"/>
                  </a:cubicBezTo>
                  <a:cubicBezTo>
                    <a:pt x="23" y="115"/>
                    <a:pt x="24" y="116"/>
                    <a:pt x="24" y="117"/>
                  </a:cubicBezTo>
                  <a:cubicBezTo>
                    <a:pt x="25" y="116"/>
                    <a:pt x="27" y="115"/>
                    <a:pt x="28" y="115"/>
                  </a:cubicBezTo>
                  <a:cubicBezTo>
                    <a:pt x="29" y="114"/>
                    <a:pt x="29" y="114"/>
                    <a:pt x="29" y="114"/>
                  </a:cubicBezTo>
                  <a:cubicBezTo>
                    <a:pt x="29" y="114"/>
                    <a:pt x="29" y="114"/>
                    <a:pt x="29" y="114"/>
                  </a:cubicBezTo>
                  <a:cubicBezTo>
                    <a:pt x="29" y="114"/>
                    <a:pt x="29" y="114"/>
                    <a:pt x="29" y="114"/>
                  </a:cubicBezTo>
                  <a:cubicBezTo>
                    <a:pt x="30" y="114"/>
                    <a:pt x="30" y="114"/>
                    <a:pt x="30" y="114"/>
                  </a:cubicBezTo>
                  <a:cubicBezTo>
                    <a:pt x="30" y="114"/>
                    <a:pt x="31" y="114"/>
                    <a:pt x="31" y="114"/>
                  </a:cubicBezTo>
                  <a:cubicBezTo>
                    <a:pt x="31" y="114"/>
                    <a:pt x="31" y="114"/>
                    <a:pt x="32" y="115"/>
                  </a:cubicBezTo>
                  <a:cubicBezTo>
                    <a:pt x="32" y="115"/>
                    <a:pt x="32" y="115"/>
                    <a:pt x="32" y="115"/>
                  </a:cubicBezTo>
                  <a:cubicBezTo>
                    <a:pt x="33" y="115"/>
                    <a:pt x="33" y="115"/>
                    <a:pt x="33" y="115"/>
                  </a:cubicBezTo>
                  <a:cubicBezTo>
                    <a:pt x="33" y="115"/>
                    <a:pt x="35" y="114"/>
                    <a:pt x="37" y="114"/>
                  </a:cubicBezTo>
                  <a:cubicBezTo>
                    <a:pt x="38" y="114"/>
                    <a:pt x="39" y="115"/>
                    <a:pt x="38" y="117"/>
                  </a:cubicBezTo>
                  <a:cubicBezTo>
                    <a:pt x="39" y="116"/>
                    <a:pt x="40" y="115"/>
                    <a:pt x="41" y="115"/>
                  </a:cubicBezTo>
                  <a:cubicBezTo>
                    <a:pt x="41" y="115"/>
                    <a:pt x="42" y="116"/>
                    <a:pt x="44" y="117"/>
                  </a:cubicBezTo>
                  <a:cubicBezTo>
                    <a:pt x="46" y="119"/>
                    <a:pt x="47" y="120"/>
                    <a:pt x="44" y="122"/>
                  </a:cubicBezTo>
                  <a:cubicBezTo>
                    <a:pt x="44" y="122"/>
                    <a:pt x="44" y="122"/>
                    <a:pt x="44" y="122"/>
                  </a:cubicBezTo>
                  <a:cubicBezTo>
                    <a:pt x="46" y="122"/>
                    <a:pt x="51" y="124"/>
                    <a:pt x="49" y="125"/>
                  </a:cubicBezTo>
                  <a:cubicBezTo>
                    <a:pt x="54" y="127"/>
                    <a:pt x="60" y="130"/>
                    <a:pt x="63" y="136"/>
                  </a:cubicBezTo>
                  <a:cubicBezTo>
                    <a:pt x="64" y="139"/>
                    <a:pt x="63" y="142"/>
                    <a:pt x="59" y="142"/>
                  </a:cubicBezTo>
                  <a:cubicBezTo>
                    <a:pt x="58" y="143"/>
                    <a:pt x="58" y="143"/>
                    <a:pt x="57" y="143"/>
                  </a:cubicBezTo>
                  <a:cubicBezTo>
                    <a:pt x="54" y="143"/>
                    <a:pt x="50" y="140"/>
                    <a:pt x="47" y="138"/>
                  </a:cubicBezTo>
                  <a:cubicBezTo>
                    <a:pt x="49" y="142"/>
                    <a:pt x="48" y="141"/>
                    <a:pt x="48" y="145"/>
                  </a:cubicBezTo>
                  <a:cubicBezTo>
                    <a:pt x="48" y="147"/>
                    <a:pt x="51" y="150"/>
                    <a:pt x="52" y="150"/>
                  </a:cubicBezTo>
                  <a:cubicBezTo>
                    <a:pt x="53" y="150"/>
                    <a:pt x="53" y="150"/>
                    <a:pt x="53" y="149"/>
                  </a:cubicBezTo>
                  <a:cubicBezTo>
                    <a:pt x="50" y="149"/>
                    <a:pt x="50" y="145"/>
                    <a:pt x="53" y="144"/>
                  </a:cubicBezTo>
                  <a:cubicBezTo>
                    <a:pt x="53" y="144"/>
                    <a:pt x="53" y="144"/>
                    <a:pt x="53" y="144"/>
                  </a:cubicBezTo>
                  <a:cubicBezTo>
                    <a:pt x="54" y="144"/>
                    <a:pt x="57" y="148"/>
                    <a:pt x="58" y="148"/>
                  </a:cubicBezTo>
                  <a:cubicBezTo>
                    <a:pt x="58" y="145"/>
                    <a:pt x="57" y="145"/>
                    <a:pt x="61" y="143"/>
                  </a:cubicBezTo>
                  <a:cubicBezTo>
                    <a:pt x="62" y="142"/>
                    <a:pt x="64" y="142"/>
                    <a:pt x="65" y="142"/>
                  </a:cubicBezTo>
                  <a:cubicBezTo>
                    <a:pt x="65" y="142"/>
                    <a:pt x="65" y="142"/>
                    <a:pt x="66" y="142"/>
                  </a:cubicBezTo>
                  <a:cubicBezTo>
                    <a:pt x="66" y="142"/>
                    <a:pt x="67" y="143"/>
                    <a:pt x="68" y="143"/>
                  </a:cubicBezTo>
                  <a:cubicBezTo>
                    <a:pt x="68" y="143"/>
                    <a:pt x="69" y="142"/>
                    <a:pt x="68" y="140"/>
                  </a:cubicBezTo>
                  <a:cubicBezTo>
                    <a:pt x="68" y="140"/>
                    <a:pt x="68" y="141"/>
                    <a:pt x="68" y="141"/>
                  </a:cubicBezTo>
                  <a:cubicBezTo>
                    <a:pt x="67" y="141"/>
                    <a:pt x="67" y="140"/>
                    <a:pt x="68" y="139"/>
                  </a:cubicBezTo>
                  <a:cubicBezTo>
                    <a:pt x="68" y="139"/>
                    <a:pt x="68" y="139"/>
                    <a:pt x="68" y="139"/>
                  </a:cubicBezTo>
                  <a:cubicBezTo>
                    <a:pt x="68" y="139"/>
                    <a:pt x="68" y="139"/>
                    <a:pt x="68" y="139"/>
                  </a:cubicBezTo>
                  <a:cubicBezTo>
                    <a:pt x="68" y="139"/>
                    <a:pt x="68" y="139"/>
                    <a:pt x="68" y="139"/>
                  </a:cubicBezTo>
                  <a:cubicBezTo>
                    <a:pt x="68" y="139"/>
                    <a:pt x="68" y="138"/>
                    <a:pt x="68" y="137"/>
                  </a:cubicBezTo>
                  <a:cubicBezTo>
                    <a:pt x="69" y="135"/>
                    <a:pt x="69" y="134"/>
                    <a:pt x="69" y="134"/>
                  </a:cubicBezTo>
                  <a:cubicBezTo>
                    <a:pt x="69" y="134"/>
                    <a:pt x="69" y="134"/>
                    <a:pt x="68" y="134"/>
                  </a:cubicBezTo>
                  <a:cubicBezTo>
                    <a:pt x="68" y="134"/>
                    <a:pt x="68" y="134"/>
                    <a:pt x="68" y="135"/>
                  </a:cubicBezTo>
                  <a:cubicBezTo>
                    <a:pt x="68" y="134"/>
                    <a:pt x="68" y="134"/>
                    <a:pt x="68" y="134"/>
                  </a:cubicBezTo>
                  <a:cubicBezTo>
                    <a:pt x="69" y="134"/>
                    <a:pt x="70" y="133"/>
                    <a:pt x="71" y="133"/>
                  </a:cubicBezTo>
                  <a:cubicBezTo>
                    <a:pt x="72" y="133"/>
                    <a:pt x="73" y="134"/>
                    <a:pt x="74" y="135"/>
                  </a:cubicBezTo>
                  <a:cubicBezTo>
                    <a:pt x="74" y="135"/>
                    <a:pt x="75" y="138"/>
                    <a:pt x="75" y="138"/>
                  </a:cubicBezTo>
                  <a:cubicBezTo>
                    <a:pt x="75" y="139"/>
                    <a:pt x="74" y="139"/>
                    <a:pt x="74" y="139"/>
                  </a:cubicBezTo>
                  <a:cubicBezTo>
                    <a:pt x="74" y="139"/>
                    <a:pt x="74" y="139"/>
                    <a:pt x="74" y="139"/>
                  </a:cubicBezTo>
                  <a:cubicBezTo>
                    <a:pt x="74" y="139"/>
                    <a:pt x="74" y="139"/>
                    <a:pt x="74" y="139"/>
                  </a:cubicBezTo>
                  <a:cubicBezTo>
                    <a:pt x="74" y="139"/>
                    <a:pt x="74" y="139"/>
                    <a:pt x="74" y="139"/>
                  </a:cubicBezTo>
                  <a:cubicBezTo>
                    <a:pt x="73" y="140"/>
                    <a:pt x="69" y="139"/>
                    <a:pt x="72" y="142"/>
                  </a:cubicBezTo>
                  <a:cubicBezTo>
                    <a:pt x="72" y="142"/>
                    <a:pt x="73" y="142"/>
                    <a:pt x="73" y="142"/>
                  </a:cubicBezTo>
                  <a:cubicBezTo>
                    <a:pt x="74" y="142"/>
                    <a:pt x="75" y="142"/>
                    <a:pt x="75" y="142"/>
                  </a:cubicBezTo>
                  <a:cubicBezTo>
                    <a:pt x="75" y="142"/>
                    <a:pt x="75" y="142"/>
                    <a:pt x="75" y="142"/>
                  </a:cubicBezTo>
                  <a:cubicBezTo>
                    <a:pt x="75" y="142"/>
                    <a:pt x="76" y="141"/>
                    <a:pt x="76" y="141"/>
                  </a:cubicBezTo>
                  <a:cubicBezTo>
                    <a:pt x="77" y="140"/>
                    <a:pt x="78" y="140"/>
                    <a:pt x="78" y="140"/>
                  </a:cubicBezTo>
                  <a:cubicBezTo>
                    <a:pt x="78" y="140"/>
                    <a:pt x="78" y="140"/>
                    <a:pt x="78" y="140"/>
                  </a:cubicBezTo>
                  <a:cubicBezTo>
                    <a:pt x="78" y="140"/>
                    <a:pt x="78" y="140"/>
                    <a:pt x="78" y="140"/>
                  </a:cubicBezTo>
                  <a:cubicBezTo>
                    <a:pt x="78" y="140"/>
                    <a:pt x="78" y="140"/>
                    <a:pt x="78" y="140"/>
                  </a:cubicBezTo>
                  <a:cubicBezTo>
                    <a:pt x="78" y="139"/>
                    <a:pt x="80" y="139"/>
                    <a:pt x="81" y="139"/>
                  </a:cubicBezTo>
                  <a:cubicBezTo>
                    <a:pt x="82" y="138"/>
                    <a:pt x="84" y="137"/>
                    <a:pt x="85" y="137"/>
                  </a:cubicBezTo>
                  <a:cubicBezTo>
                    <a:pt x="86" y="137"/>
                    <a:pt x="86" y="138"/>
                    <a:pt x="87" y="138"/>
                  </a:cubicBezTo>
                  <a:cubicBezTo>
                    <a:pt x="87" y="137"/>
                    <a:pt x="88" y="137"/>
                    <a:pt x="89" y="137"/>
                  </a:cubicBezTo>
                  <a:cubicBezTo>
                    <a:pt x="90" y="137"/>
                    <a:pt x="92" y="139"/>
                    <a:pt x="90" y="140"/>
                  </a:cubicBezTo>
                  <a:cubicBezTo>
                    <a:pt x="90" y="140"/>
                    <a:pt x="90" y="140"/>
                    <a:pt x="90" y="140"/>
                  </a:cubicBezTo>
                  <a:cubicBezTo>
                    <a:pt x="91" y="140"/>
                    <a:pt x="92" y="140"/>
                    <a:pt x="94" y="140"/>
                  </a:cubicBezTo>
                  <a:cubicBezTo>
                    <a:pt x="95" y="140"/>
                    <a:pt x="97" y="140"/>
                    <a:pt x="98" y="140"/>
                  </a:cubicBezTo>
                  <a:cubicBezTo>
                    <a:pt x="100" y="140"/>
                    <a:pt x="102" y="140"/>
                    <a:pt x="101" y="142"/>
                  </a:cubicBezTo>
                  <a:cubicBezTo>
                    <a:pt x="101" y="142"/>
                    <a:pt x="101" y="142"/>
                    <a:pt x="101" y="142"/>
                  </a:cubicBezTo>
                  <a:cubicBezTo>
                    <a:pt x="101" y="141"/>
                    <a:pt x="102" y="141"/>
                    <a:pt x="102" y="141"/>
                  </a:cubicBezTo>
                  <a:cubicBezTo>
                    <a:pt x="102" y="141"/>
                    <a:pt x="102" y="141"/>
                    <a:pt x="103" y="141"/>
                  </a:cubicBezTo>
                  <a:cubicBezTo>
                    <a:pt x="103" y="141"/>
                    <a:pt x="103" y="141"/>
                    <a:pt x="103" y="141"/>
                  </a:cubicBezTo>
                  <a:cubicBezTo>
                    <a:pt x="104" y="141"/>
                    <a:pt x="104" y="141"/>
                    <a:pt x="104" y="141"/>
                  </a:cubicBezTo>
                  <a:cubicBezTo>
                    <a:pt x="105" y="139"/>
                    <a:pt x="102" y="137"/>
                    <a:pt x="101" y="136"/>
                  </a:cubicBezTo>
                  <a:cubicBezTo>
                    <a:pt x="101" y="134"/>
                    <a:pt x="101" y="133"/>
                    <a:pt x="101" y="133"/>
                  </a:cubicBezTo>
                  <a:cubicBezTo>
                    <a:pt x="102" y="133"/>
                    <a:pt x="104" y="135"/>
                    <a:pt x="105" y="136"/>
                  </a:cubicBezTo>
                  <a:cubicBezTo>
                    <a:pt x="107" y="137"/>
                    <a:pt x="109" y="137"/>
                    <a:pt x="111" y="139"/>
                  </a:cubicBezTo>
                  <a:cubicBezTo>
                    <a:pt x="114" y="141"/>
                    <a:pt x="116" y="144"/>
                    <a:pt x="119" y="147"/>
                  </a:cubicBezTo>
                  <a:cubicBezTo>
                    <a:pt x="119" y="146"/>
                    <a:pt x="119" y="146"/>
                    <a:pt x="120" y="145"/>
                  </a:cubicBezTo>
                  <a:cubicBezTo>
                    <a:pt x="119" y="145"/>
                    <a:pt x="117" y="141"/>
                    <a:pt x="117" y="141"/>
                  </a:cubicBezTo>
                  <a:cubicBezTo>
                    <a:pt x="117" y="139"/>
                    <a:pt x="118" y="139"/>
                    <a:pt x="119" y="136"/>
                  </a:cubicBezTo>
                  <a:cubicBezTo>
                    <a:pt x="116" y="136"/>
                    <a:pt x="123" y="129"/>
                    <a:pt x="124" y="128"/>
                  </a:cubicBezTo>
                  <a:cubicBezTo>
                    <a:pt x="124" y="128"/>
                    <a:pt x="124" y="128"/>
                    <a:pt x="124" y="128"/>
                  </a:cubicBezTo>
                  <a:cubicBezTo>
                    <a:pt x="124" y="128"/>
                    <a:pt x="124" y="128"/>
                    <a:pt x="124" y="128"/>
                  </a:cubicBezTo>
                  <a:cubicBezTo>
                    <a:pt x="124" y="128"/>
                    <a:pt x="124" y="128"/>
                    <a:pt x="124" y="128"/>
                  </a:cubicBezTo>
                  <a:cubicBezTo>
                    <a:pt x="124" y="128"/>
                    <a:pt x="125" y="127"/>
                    <a:pt x="126" y="126"/>
                  </a:cubicBezTo>
                  <a:cubicBezTo>
                    <a:pt x="127" y="125"/>
                    <a:pt x="127" y="124"/>
                    <a:pt x="127" y="124"/>
                  </a:cubicBezTo>
                  <a:cubicBezTo>
                    <a:pt x="127" y="124"/>
                    <a:pt x="127" y="124"/>
                    <a:pt x="127" y="124"/>
                  </a:cubicBezTo>
                  <a:cubicBezTo>
                    <a:pt x="127" y="124"/>
                    <a:pt x="128" y="124"/>
                    <a:pt x="128" y="124"/>
                  </a:cubicBezTo>
                  <a:cubicBezTo>
                    <a:pt x="130" y="124"/>
                    <a:pt x="133" y="127"/>
                    <a:pt x="129" y="127"/>
                  </a:cubicBezTo>
                  <a:cubicBezTo>
                    <a:pt x="134" y="128"/>
                    <a:pt x="132" y="132"/>
                    <a:pt x="130" y="135"/>
                  </a:cubicBezTo>
                  <a:cubicBezTo>
                    <a:pt x="132" y="138"/>
                    <a:pt x="129" y="141"/>
                    <a:pt x="129" y="144"/>
                  </a:cubicBezTo>
                  <a:cubicBezTo>
                    <a:pt x="129" y="146"/>
                    <a:pt x="130" y="148"/>
                    <a:pt x="129" y="150"/>
                  </a:cubicBezTo>
                  <a:cubicBezTo>
                    <a:pt x="129" y="151"/>
                    <a:pt x="124" y="156"/>
                    <a:pt x="123" y="156"/>
                  </a:cubicBezTo>
                  <a:cubicBezTo>
                    <a:pt x="123" y="156"/>
                    <a:pt x="124" y="156"/>
                    <a:pt x="124" y="156"/>
                  </a:cubicBezTo>
                  <a:cubicBezTo>
                    <a:pt x="125" y="156"/>
                    <a:pt x="127" y="155"/>
                    <a:pt x="128" y="154"/>
                  </a:cubicBezTo>
                  <a:cubicBezTo>
                    <a:pt x="129" y="154"/>
                    <a:pt x="130" y="153"/>
                    <a:pt x="130" y="152"/>
                  </a:cubicBezTo>
                  <a:cubicBezTo>
                    <a:pt x="131" y="151"/>
                    <a:pt x="130" y="148"/>
                    <a:pt x="132" y="147"/>
                  </a:cubicBezTo>
                  <a:cubicBezTo>
                    <a:pt x="128" y="147"/>
                    <a:pt x="131" y="143"/>
                    <a:pt x="132" y="141"/>
                  </a:cubicBezTo>
                  <a:cubicBezTo>
                    <a:pt x="132" y="138"/>
                    <a:pt x="130" y="137"/>
                    <a:pt x="132" y="134"/>
                  </a:cubicBezTo>
                  <a:cubicBezTo>
                    <a:pt x="133" y="133"/>
                    <a:pt x="134" y="133"/>
                    <a:pt x="135" y="132"/>
                  </a:cubicBezTo>
                  <a:cubicBezTo>
                    <a:pt x="136" y="132"/>
                    <a:pt x="135" y="129"/>
                    <a:pt x="137" y="129"/>
                  </a:cubicBezTo>
                  <a:cubicBezTo>
                    <a:pt x="137" y="129"/>
                    <a:pt x="137" y="129"/>
                    <a:pt x="137" y="130"/>
                  </a:cubicBezTo>
                  <a:cubicBezTo>
                    <a:pt x="140" y="130"/>
                    <a:pt x="137" y="135"/>
                    <a:pt x="136" y="137"/>
                  </a:cubicBezTo>
                  <a:cubicBezTo>
                    <a:pt x="138" y="137"/>
                    <a:pt x="138" y="137"/>
                    <a:pt x="138" y="137"/>
                  </a:cubicBezTo>
                  <a:cubicBezTo>
                    <a:pt x="137" y="136"/>
                    <a:pt x="138" y="134"/>
                    <a:pt x="139" y="134"/>
                  </a:cubicBezTo>
                  <a:cubicBezTo>
                    <a:pt x="140" y="134"/>
                    <a:pt x="140" y="134"/>
                    <a:pt x="140" y="134"/>
                  </a:cubicBezTo>
                  <a:cubicBezTo>
                    <a:pt x="140" y="134"/>
                    <a:pt x="140" y="134"/>
                    <a:pt x="140" y="134"/>
                  </a:cubicBezTo>
                  <a:cubicBezTo>
                    <a:pt x="139" y="133"/>
                    <a:pt x="140" y="132"/>
                    <a:pt x="140" y="132"/>
                  </a:cubicBezTo>
                  <a:cubicBezTo>
                    <a:pt x="141" y="132"/>
                    <a:pt x="143" y="133"/>
                    <a:pt x="143" y="133"/>
                  </a:cubicBezTo>
                  <a:cubicBezTo>
                    <a:pt x="144" y="133"/>
                    <a:pt x="150" y="138"/>
                    <a:pt x="150" y="138"/>
                  </a:cubicBezTo>
                  <a:cubicBezTo>
                    <a:pt x="150" y="138"/>
                    <a:pt x="150" y="138"/>
                    <a:pt x="150" y="138"/>
                  </a:cubicBezTo>
                  <a:cubicBezTo>
                    <a:pt x="151" y="137"/>
                    <a:pt x="144" y="132"/>
                    <a:pt x="149" y="128"/>
                  </a:cubicBezTo>
                  <a:cubicBezTo>
                    <a:pt x="150" y="128"/>
                    <a:pt x="150" y="128"/>
                    <a:pt x="151" y="128"/>
                  </a:cubicBezTo>
                  <a:cubicBezTo>
                    <a:pt x="152" y="128"/>
                    <a:pt x="153" y="129"/>
                    <a:pt x="155" y="129"/>
                  </a:cubicBezTo>
                  <a:cubicBezTo>
                    <a:pt x="157" y="130"/>
                    <a:pt x="158" y="130"/>
                    <a:pt x="159" y="130"/>
                  </a:cubicBezTo>
                  <a:cubicBezTo>
                    <a:pt x="160" y="130"/>
                    <a:pt x="160" y="130"/>
                    <a:pt x="161" y="130"/>
                  </a:cubicBezTo>
                  <a:cubicBezTo>
                    <a:pt x="157" y="122"/>
                    <a:pt x="169" y="123"/>
                    <a:pt x="174" y="123"/>
                  </a:cubicBezTo>
                  <a:cubicBezTo>
                    <a:pt x="174" y="122"/>
                    <a:pt x="176" y="121"/>
                    <a:pt x="178" y="121"/>
                  </a:cubicBezTo>
                  <a:cubicBezTo>
                    <a:pt x="179" y="121"/>
                    <a:pt x="181" y="122"/>
                    <a:pt x="182" y="122"/>
                  </a:cubicBezTo>
                  <a:cubicBezTo>
                    <a:pt x="182" y="122"/>
                    <a:pt x="182" y="122"/>
                    <a:pt x="183" y="122"/>
                  </a:cubicBezTo>
                  <a:cubicBezTo>
                    <a:pt x="183" y="122"/>
                    <a:pt x="184" y="122"/>
                    <a:pt x="185" y="122"/>
                  </a:cubicBezTo>
                  <a:cubicBezTo>
                    <a:pt x="185" y="122"/>
                    <a:pt x="186" y="122"/>
                    <a:pt x="187" y="122"/>
                  </a:cubicBezTo>
                  <a:cubicBezTo>
                    <a:pt x="188" y="122"/>
                    <a:pt x="188" y="122"/>
                    <a:pt x="189" y="122"/>
                  </a:cubicBezTo>
                  <a:cubicBezTo>
                    <a:pt x="190" y="119"/>
                    <a:pt x="192" y="117"/>
                    <a:pt x="195" y="117"/>
                  </a:cubicBezTo>
                  <a:cubicBezTo>
                    <a:pt x="196" y="117"/>
                    <a:pt x="196" y="117"/>
                    <a:pt x="196" y="117"/>
                  </a:cubicBezTo>
                  <a:cubicBezTo>
                    <a:pt x="198" y="118"/>
                    <a:pt x="203" y="120"/>
                    <a:pt x="199" y="122"/>
                  </a:cubicBezTo>
                  <a:cubicBezTo>
                    <a:pt x="201" y="123"/>
                    <a:pt x="205" y="123"/>
                    <a:pt x="201" y="125"/>
                  </a:cubicBezTo>
                  <a:cubicBezTo>
                    <a:pt x="202" y="125"/>
                    <a:pt x="202" y="125"/>
                    <a:pt x="203" y="125"/>
                  </a:cubicBezTo>
                  <a:cubicBezTo>
                    <a:pt x="203" y="125"/>
                    <a:pt x="204" y="125"/>
                    <a:pt x="204" y="125"/>
                  </a:cubicBezTo>
                  <a:cubicBezTo>
                    <a:pt x="205" y="125"/>
                    <a:pt x="206" y="125"/>
                    <a:pt x="206" y="125"/>
                  </a:cubicBezTo>
                  <a:cubicBezTo>
                    <a:pt x="207" y="125"/>
                    <a:pt x="207" y="125"/>
                    <a:pt x="208" y="125"/>
                  </a:cubicBezTo>
                  <a:cubicBezTo>
                    <a:pt x="208" y="126"/>
                    <a:pt x="209" y="126"/>
                    <a:pt x="209" y="126"/>
                  </a:cubicBezTo>
                  <a:cubicBezTo>
                    <a:pt x="224" y="59"/>
                    <a:pt x="224" y="59"/>
                    <a:pt x="224" y="59"/>
                  </a:cubicBezTo>
                  <a:cubicBezTo>
                    <a:pt x="32" y="0"/>
                    <a:pt x="32" y="0"/>
                    <a:pt x="32"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3" name="Freeform 45"/>
            <p:cNvSpPr/>
            <p:nvPr userDrawn="1"/>
          </p:nvSpPr>
          <p:spPr bwMode="auto">
            <a:xfrm>
              <a:off x="6881813" y="2765425"/>
              <a:ext cx="49213" cy="220663"/>
            </a:xfrm>
            <a:custGeom>
              <a:avLst/>
              <a:gdLst>
                <a:gd name="T0" fmla="*/ 31 w 31"/>
                <a:gd name="T1" fmla="*/ 0 h 139"/>
                <a:gd name="T2" fmla="*/ 31 w 31"/>
                <a:gd name="T3" fmla="*/ 0 h 139"/>
                <a:gd name="T4" fmla="*/ 0 w 31"/>
                <a:gd name="T5" fmla="*/ 139 h 139"/>
                <a:gd name="T6" fmla="*/ 0 w 31"/>
                <a:gd name="T7" fmla="*/ 139 h 139"/>
                <a:gd name="T8" fmla="*/ 31 w 31"/>
                <a:gd name="T9" fmla="*/ 0 h 139"/>
                <a:gd name="T10" fmla="*/ 31 w 31"/>
                <a:gd name="T11" fmla="*/ 0 h 139"/>
              </a:gdLst>
              <a:ahLst/>
              <a:cxnLst>
                <a:cxn ang="0">
                  <a:pos x="T0" y="T1"/>
                </a:cxn>
                <a:cxn ang="0">
                  <a:pos x="T2" y="T3"/>
                </a:cxn>
                <a:cxn ang="0">
                  <a:pos x="T4" y="T5"/>
                </a:cxn>
                <a:cxn ang="0">
                  <a:pos x="T6" y="T7"/>
                </a:cxn>
                <a:cxn ang="0">
                  <a:pos x="T8" y="T9"/>
                </a:cxn>
                <a:cxn ang="0">
                  <a:pos x="T10" y="T11"/>
                </a:cxn>
              </a:cxnLst>
              <a:rect l="0" t="0" r="r" b="b"/>
              <a:pathLst>
                <a:path w="31" h="139">
                  <a:moveTo>
                    <a:pt x="31" y="0"/>
                  </a:moveTo>
                  <a:lnTo>
                    <a:pt x="31" y="0"/>
                  </a:lnTo>
                  <a:lnTo>
                    <a:pt x="0" y="139"/>
                  </a:lnTo>
                  <a:lnTo>
                    <a:pt x="0" y="139"/>
                  </a:lnTo>
                  <a:lnTo>
                    <a:pt x="31" y="0"/>
                  </a:lnTo>
                  <a:lnTo>
                    <a:pt x="31" y="0"/>
                  </a:lnTo>
                  <a:close/>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4" name="Freeform 46"/>
            <p:cNvSpPr/>
            <p:nvPr userDrawn="1"/>
          </p:nvSpPr>
          <p:spPr bwMode="auto">
            <a:xfrm>
              <a:off x="6881813" y="2765425"/>
              <a:ext cx="49213" cy="220663"/>
            </a:xfrm>
            <a:custGeom>
              <a:avLst/>
              <a:gdLst>
                <a:gd name="T0" fmla="*/ 31 w 31"/>
                <a:gd name="T1" fmla="*/ 0 h 139"/>
                <a:gd name="T2" fmla="*/ 31 w 31"/>
                <a:gd name="T3" fmla="*/ 0 h 139"/>
                <a:gd name="T4" fmla="*/ 0 w 31"/>
                <a:gd name="T5" fmla="*/ 139 h 139"/>
                <a:gd name="T6" fmla="*/ 0 w 31"/>
                <a:gd name="T7" fmla="*/ 139 h 139"/>
                <a:gd name="T8" fmla="*/ 31 w 31"/>
                <a:gd name="T9" fmla="*/ 0 h 139"/>
                <a:gd name="T10" fmla="*/ 31 w 31"/>
                <a:gd name="T11" fmla="*/ 0 h 139"/>
              </a:gdLst>
              <a:ahLst/>
              <a:cxnLst>
                <a:cxn ang="0">
                  <a:pos x="T0" y="T1"/>
                </a:cxn>
                <a:cxn ang="0">
                  <a:pos x="T2" y="T3"/>
                </a:cxn>
                <a:cxn ang="0">
                  <a:pos x="T4" y="T5"/>
                </a:cxn>
                <a:cxn ang="0">
                  <a:pos x="T6" y="T7"/>
                </a:cxn>
                <a:cxn ang="0">
                  <a:pos x="T8" y="T9"/>
                </a:cxn>
                <a:cxn ang="0">
                  <a:pos x="T10" y="T11"/>
                </a:cxn>
              </a:cxnLst>
              <a:rect l="0" t="0" r="r" b="b"/>
              <a:pathLst>
                <a:path w="31" h="139">
                  <a:moveTo>
                    <a:pt x="31" y="0"/>
                  </a:moveTo>
                  <a:lnTo>
                    <a:pt x="31" y="0"/>
                  </a:lnTo>
                  <a:lnTo>
                    <a:pt x="0" y="139"/>
                  </a:lnTo>
                  <a:lnTo>
                    <a:pt x="0" y="139"/>
                  </a:lnTo>
                  <a:lnTo>
                    <a:pt x="31" y="0"/>
                  </a:lnTo>
                  <a:lnTo>
                    <a:pt x="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5" name="Freeform 47"/>
            <p:cNvSpPr>
              <a:spLocks noEditPoints="1"/>
            </p:cNvSpPr>
            <p:nvPr userDrawn="1"/>
          </p:nvSpPr>
          <p:spPr bwMode="auto">
            <a:xfrm>
              <a:off x="6169026" y="3019425"/>
              <a:ext cx="703263" cy="131763"/>
            </a:xfrm>
            <a:custGeom>
              <a:avLst/>
              <a:gdLst>
                <a:gd name="T0" fmla="*/ 213 w 213"/>
                <a:gd name="T1" fmla="*/ 2 h 40"/>
                <a:gd name="T2" fmla="*/ 211 w 213"/>
                <a:gd name="T3" fmla="*/ 3 h 40"/>
                <a:gd name="T4" fmla="*/ 212 w 213"/>
                <a:gd name="T5" fmla="*/ 3 h 40"/>
                <a:gd name="T6" fmla="*/ 213 w 213"/>
                <a:gd name="T7" fmla="*/ 3 h 40"/>
                <a:gd name="T8" fmla="*/ 213 w 213"/>
                <a:gd name="T9" fmla="*/ 2 h 40"/>
                <a:gd name="T10" fmla="*/ 34 w 213"/>
                <a:gd name="T11" fmla="*/ 0 h 40"/>
                <a:gd name="T12" fmla="*/ 29 w 213"/>
                <a:gd name="T13" fmla="*/ 2 h 40"/>
                <a:gd name="T14" fmla="*/ 27 w 213"/>
                <a:gd name="T15" fmla="*/ 6 h 40"/>
                <a:gd name="T16" fmla="*/ 21 w 213"/>
                <a:gd name="T17" fmla="*/ 10 h 40"/>
                <a:gd name="T18" fmla="*/ 17 w 213"/>
                <a:gd name="T19" fmla="*/ 15 h 40"/>
                <a:gd name="T20" fmla="*/ 19 w 213"/>
                <a:gd name="T21" fmla="*/ 20 h 40"/>
                <a:gd name="T22" fmla="*/ 15 w 213"/>
                <a:gd name="T23" fmla="*/ 25 h 40"/>
                <a:gd name="T24" fmla="*/ 13 w 213"/>
                <a:gd name="T25" fmla="*/ 30 h 40"/>
                <a:gd name="T26" fmla="*/ 13 w 213"/>
                <a:gd name="T27" fmla="*/ 30 h 40"/>
                <a:gd name="T28" fmla="*/ 11 w 213"/>
                <a:gd name="T29" fmla="*/ 34 h 40"/>
                <a:gd name="T30" fmla="*/ 9 w 213"/>
                <a:gd name="T31" fmla="*/ 34 h 40"/>
                <a:gd name="T32" fmla="*/ 5 w 213"/>
                <a:gd name="T33" fmla="*/ 36 h 40"/>
                <a:gd name="T34" fmla="*/ 4 w 213"/>
                <a:gd name="T35" fmla="*/ 35 h 40"/>
                <a:gd name="T36" fmla="*/ 1 w 213"/>
                <a:gd name="T37" fmla="*/ 38 h 40"/>
                <a:gd name="T38" fmla="*/ 0 w 213"/>
                <a:gd name="T39" fmla="*/ 37 h 40"/>
                <a:gd name="T40" fmla="*/ 0 w 213"/>
                <a:gd name="T41" fmla="*/ 39 h 40"/>
                <a:gd name="T42" fmla="*/ 4 w 213"/>
                <a:gd name="T43" fmla="*/ 38 h 40"/>
                <a:gd name="T44" fmla="*/ 5 w 213"/>
                <a:gd name="T45" fmla="*/ 38 h 40"/>
                <a:gd name="T46" fmla="*/ 7 w 213"/>
                <a:gd name="T47" fmla="*/ 40 h 40"/>
                <a:gd name="T48" fmla="*/ 7 w 213"/>
                <a:gd name="T49" fmla="*/ 40 h 40"/>
                <a:gd name="T50" fmla="*/ 11 w 213"/>
                <a:gd name="T51" fmla="*/ 39 h 40"/>
                <a:gd name="T52" fmla="*/ 11 w 213"/>
                <a:gd name="T53" fmla="*/ 39 h 40"/>
                <a:gd name="T54" fmla="*/ 14 w 213"/>
                <a:gd name="T55" fmla="*/ 39 h 40"/>
                <a:gd name="T56" fmla="*/ 16 w 213"/>
                <a:gd name="T57" fmla="*/ 40 h 40"/>
                <a:gd name="T58" fmla="*/ 19 w 213"/>
                <a:gd name="T59" fmla="*/ 38 h 40"/>
                <a:gd name="T60" fmla="*/ 21 w 213"/>
                <a:gd name="T61" fmla="*/ 31 h 40"/>
                <a:gd name="T62" fmla="*/ 23 w 213"/>
                <a:gd name="T63" fmla="*/ 29 h 40"/>
                <a:gd name="T64" fmla="*/ 23 w 213"/>
                <a:gd name="T65" fmla="*/ 29 h 40"/>
                <a:gd name="T66" fmla="*/ 24 w 213"/>
                <a:gd name="T67" fmla="*/ 26 h 40"/>
                <a:gd name="T68" fmla="*/ 31 w 213"/>
                <a:gd name="T69" fmla="*/ 25 h 40"/>
                <a:gd name="T70" fmla="*/ 31 w 213"/>
                <a:gd name="T71" fmla="*/ 25 h 40"/>
                <a:gd name="T72" fmla="*/ 36 w 213"/>
                <a:gd name="T73" fmla="*/ 26 h 40"/>
                <a:gd name="T74" fmla="*/ 39 w 213"/>
                <a:gd name="T75" fmla="*/ 25 h 40"/>
                <a:gd name="T76" fmla="*/ 35 w 213"/>
                <a:gd name="T77" fmla="*/ 24 h 40"/>
                <a:gd name="T78" fmla="*/ 33 w 213"/>
                <a:gd name="T79" fmla="*/ 24 h 40"/>
                <a:gd name="T80" fmla="*/ 31 w 213"/>
                <a:gd name="T81" fmla="*/ 24 h 40"/>
                <a:gd name="T82" fmla="*/ 28 w 213"/>
                <a:gd name="T83" fmla="*/ 23 h 40"/>
                <a:gd name="T84" fmla="*/ 25 w 213"/>
                <a:gd name="T85" fmla="*/ 21 h 40"/>
                <a:gd name="T86" fmla="*/ 25 w 213"/>
                <a:gd name="T87" fmla="*/ 16 h 40"/>
                <a:gd name="T88" fmla="*/ 29 w 213"/>
                <a:gd name="T89" fmla="*/ 9 h 40"/>
                <a:gd name="T90" fmla="*/ 36 w 213"/>
                <a:gd name="T91" fmla="*/ 3 h 40"/>
                <a:gd name="T92" fmla="*/ 34 w 213"/>
                <a:gd name="T9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40">
                  <a:moveTo>
                    <a:pt x="213" y="2"/>
                  </a:moveTo>
                  <a:cubicBezTo>
                    <a:pt x="212" y="3"/>
                    <a:pt x="212" y="3"/>
                    <a:pt x="211" y="3"/>
                  </a:cubicBezTo>
                  <a:cubicBezTo>
                    <a:pt x="211" y="3"/>
                    <a:pt x="211" y="3"/>
                    <a:pt x="212" y="3"/>
                  </a:cubicBezTo>
                  <a:cubicBezTo>
                    <a:pt x="212" y="3"/>
                    <a:pt x="212" y="3"/>
                    <a:pt x="213" y="3"/>
                  </a:cubicBezTo>
                  <a:cubicBezTo>
                    <a:pt x="213" y="2"/>
                    <a:pt x="213" y="2"/>
                    <a:pt x="213" y="2"/>
                  </a:cubicBezTo>
                  <a:moveTo>
                    <a:pt x="34" y="0"/>
                  </a:moveTo>
                  <a:cubicBezTo>
                    <a:pt x="32" y="0"/>
                    <a:pt x="30" y="2"/>
                    <a:pt x="29" y="2"/>
                  </a:cubicBezTo>
                  <a:cubicBezTo>
                    <a:pt x="28" y="4"/>
                    <a:pt x="29" y="5"/>
                    <a:pt x="27" y="6"/>
                  </a:cubicBezTo>
                  <a:cubicBezTo>
                    <a:pt x="26" y="8"/>
                    <a:pt x="23" y="8"/>
                    <a:pt x="21" y="10"/>
                  </a:cubicBezTo>
                  <a:cubicBezTo>
                    <a:pt x="20" y="11"/>
                    <a:pt x="18" y="12"/>
                    <a:pt x="17" y="15"/>
                  </a:cubicBezTo>
                  <a:cubicBezTo>
                    <a:pt x="17" y="19"/>
                    <a:pt x="19" y="17"/>
                    <a:pt x="19" y="20"/>
                  </a:cubicBezTo>
                  <a:cubicBezTo>
                    <a:pt x="20" y="24"/>
                    <a:pt x="17" y="24"/>
                    <a:pt x="15" y="25"/>
                  </a:cubicBezTo>
                  <a:cubicBezTo>
                    <a:pt x="14" y="27"/>
                    <a:pt x="14" y="28"/>
                    <a:pt x="13" y="30"/>
                  </a:cubicBezTo>
                  <a:cubicBezTo>
                    <a:pt x="13" y="30"/>
                    <a:pt x="13" y="30"/>
                    <a:pt x="13" y="30"/>
                  </a:cubicBezTo>
                  <a:cubicBezTo>
                    <a:pt x="14" y="30"/>
                    <a:pt x="12" y="33"/>
                    <a:pt x="11" y="34"/>
                  </a:cubicBezTo>
                  <a:cubicBezTo>
                    <a:pt x="11" y="34"/>
                    <a:pt x="9" y="34"/>
                    <a:pt x="9" y="34"/>
                  </a:cubicBezTo>
                  <a:cubicBezTo>
                    <a:pt x="9" y="34"/>
                    <a:pt x="6" y="36"/>
                    <a:pt x="5" y="36"/>
                  </a:cubicBezTo>
                  <a:cubicBezTo>
                    <a:pt x="4" y="36"/>
                    <a:pt x="4" y="36"/>
                    <a:pt x="4" y="35"/>
                  </a:cubicBezTo>
                  <a:cubicBezTo>
                    <a:pt x="3" y="36"/>
                    <a:pt x="2" y="38"/>
                    <a:pt x="1" y="38"/>
                  </a:cubicBezTo>
                  <a:cubicBezTo>
                    <a:pt x="1" y="38"/>
                    <a:pt x="1" y="38"/>
                    <a:pt x="0" y="37"/>
                  </a:cubicBezTo>
                  <a:cubicBezTo>
                    <a:pt x="0" y="38"/>
                    <a:pt x="0" y="38"/>
                    <a:pt x="0" y="39"/>
                  </a:cubicBezTo>
                  <a:cubicBezTo>
                    <a:pt x="0" y="38"/>
                    <a:pt x="2" y="38"/>
                    <a:pt x="4" y="38"/>
                  </a:cubicBezTo>
                  <a:cubicBezTo>
                    <a:pt x="4" y="38"/>
                    <a:pt x="5" y="38"/>
                    <a:pt x="5" y="38"/>
                  </a:cubicBezTo>
                  <a:cubicBezTo>
                    <a:pt x="5" y="38"/>
                    <a:pt x="6" y="39"/>
                    <a:pt x="7" y="40"/>
                  </a:cubicBezTo>
                  <a:cubicBezTo>
                    <a:pt x="7" y="40"/>
                    <a:pt x="7" y="40"/>
                    <a:pt x="7" y="40"/>
                  </a:cubicBezTo>
                  <a:cubicBezTo>
                    <a:pt x="9" y="40"/>
                    <a:pt x="9" y="39"/>
                    <a:pt x="11" y="39"/>
                  </a:cubicBezTo>
                  <a:cubicBezTo>
                    <a:pt x="11" y="39"/>
                    <a:pt x="11" y="39"/>
                    <a:pt x="11" y="39"/>
                  </a:cubicBezTo>
                  <a:cubicBezTo>
                    <a:pt x="13" y="39"/>
                    <a:pt x="14" y="39"/>
                    <a:pt x="14" y="39"/>
                  </a:cubicBezTo>
                  <a:cubicBezTo>
                    <a:pt x="15" y="40"/>
                    <a:pt x="16" y="40"/>
                    <a:pt x="16" y="40"/>
                  </a:cubicBezTo>
                  <a:cubicBezTo>
                    <a:pt x="17" y="40"/>
                    <a:pt x="18" y="39"/>
                    <a:pt x="19" y="38"/>
                  </a:cubicBezTo>
                  <a:cubicBezTo>
                    <a:pt x="20" y="36"/>
                    <a:pt x="20" y="33"/>
                    <a:pt x="21" y="31"/>
                  </a:cubicBezTo>
                  <a:cubicBezTo>
                    <a:pt x="21" y="31"/>
                    <a:pt x="23" y="29"/>
                    <a:pt x="23" y="29"/>
                  </a:cubicBezTo>
                  <a:cubicBezTo>
                    <a:pt x="23" y="29"/>
                    <a:pt x="23" y="29"/>
                    <a:pt x="23" y="29"/>
                  </a:cubicBezTo>
                  <a:cubicBezTo>
                    <a:pt x="23" y="29"/>
                    <a:pt x="24" y="26"/>
                    <a:pt x="24" y="26"/>
                  </a:cubicBezTo>
                  <a:cubicBezTo>
                    <a:pt x="25" y="25"/>
                    <a:pt x="30" y="25"/>
                    <a:pt x="31" y="25"/>
                  </a:cubicBezTo>
                  <a:cubicBezTo>
                    <a:pt x="31" y="25"/>
                    <a:pt x="31" y="25"/>
                    <a:pt x="31" y="25"/>
                  </a:cubicBezTo>
                  <a:cubicBezTo>
                    <a:pt x="34" y="25"/>
                    <a:pt x="35" y="26"/>
                    <a:pt x="36" y="26"/>
                  </a:cubicBezTo>
                  <a:cubicBezTo>
                    <a:pt x="37" y="26"/>
                    <a:pt x="38" y="25"/>
                    <a:pt x="39" y="25"/>
                  </a:cubicBezTo>
                  <a:cubicBezTo>
                    <a:pt x="38" y="24"/>
                    <a:pt x="36" y="24"/>
                    <a:pt x="35" y="24"/>
                  </a:cubicBezTo>
                  <a:cubicBezTo>
                    <a:pt x="34" y="24"/>
                    <a:pt x="34" y="24"/>
                    <a:pt x="33" y="24"/>
                  </a:cubicBezTo>
                  <a:cubicBezTo>
                    <a:pt x="32" y="24"/>
                    <a:pt x="32" y="24"/>
                    <a:pt x="31" y="24"/>
                  </a:cubicBezTo>
                  <a:cubicBezTo>
                    <a:pt x="30" y="24"/>
                    <a:pt x="29" y="24"/>
                    <a:pt x="28" y="23"/>
                  </a:cubicBezTo>
                  <a:cubicBezTo>
                    <a:pt x="27" y="23"/>
                    <a:pt x="26" y="22"/>
                    <a:pt x="25" y="21"/>
                  </a:cubicBezTo>
                  <a:cubicBezTo>
                    <a:pt x="23" y="18"/>
                    <a:pt x="24" y="21"/>
                    <a:pt x="25" y="16"/>
                  </a:cubicBezTo>
                  <a:cubicBezTo>
                    <a:pt x="26" y="12"/>
                    <a:pt x="25" y="11"/>
                    <a:pt x="29" y="9"/>
                  </a:cubicBezTo>
                  <a:cubicBezTo>
                    <a:pt x="30" y="8"/>
                    <a:pt x="36" y="5"/>
                    <a:pt x="36" y="3"/>
                  </a:cubicBezTo>
                  <a:cubicBezTo>
                    <a:pt x="36" y="1"/>
                    <a:pt x="35" y="0"/>
                    <a:pt x="34"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6" name="Rectangle 48"/>
            <p:cNvSpPr>
              <a:spLocks noChangeArrowheads="1"/>
            </p:cNvSpPr>
            <p:nvPr userDrawn="1"/>
          </p:nvSpPr>
          <p:spPr bwMode="auto">
            <a:xfrm>
              <a:off x="6872288" y="3025775"/>
              <a:ext cx="1588" cy="3175"/>
            </a:xfrm>
            <a:prstGeom prst="rect">
              <a:avLst/>
            </a:prstGeom>
            <a:solidFill>
              <a:srgbClr val="48B4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7" name="Rectangle 49"/>
            <p:cNvSpPr>
              <a:spLocks noChangeArrowheads="1"/>
            </p:cNvSpPr>
            <p:nvPr userDrawn="1"/>
          </p:nvSpPr>
          <p:spPr bwMode="auto">
            <a:xfrm>
              <a:off x="6872288" y="3025775"/>
              <a:ext cx="1588" cy="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8" name="Freeform 50"/>
            <p:cNvSpPr>
              <a:spLocks noEditPoints="1"/>
            </p:cNvSpPr>
            <p:nvPr userDrawn="1"/>
          </p:nvSpPr>
          <p:spPr bwMode="auto">
            <a:xfrm>
              <a:off x="6115051" y="3032125"/>
              <a:ext cx="750888" cy="549275"/>
            </a:xfrm>
            <a:custGeom>
              <a:avLst/>
              <a:gdLst>
                <a:gd name="T0" fmla="*/ 44 w 227"/>
                <a:gd name="T1" fmla="*/ 142 h 166"/>
                <a:gd name="T2" fmla="*/ 49 w 227"/>
                <a:gd name="T3" fmla="*/ 163 h 166"/>
                <a:gd name="T4" fmla="*/ 49 w 227"/>
                <a:gd name="T5" fmla="*/ 163 h 166"/>
                <a:gd name="T6" fmla="*/ 47 w 227"/>
                <a:gd name="T7" fmla="*/ 143 h 166"/>
                <a:gd name="T8" fmla="*/ 87 w 227"/>
                <a:gd name="T9" fmla="*/ 77 h 166"/>
                <a:gd name="T10" fmla="*/ 80 w 227"/>
                <a:gd name="T11" fmla="*/ 98 h 166"/>
                <a:gd name="T12" fmla="*/ 87 w 227"/>
                <a:gd name="T13" fmla="*/ 99 h 166"/>
                <a:gd name="T14" fmla="*/ 90 w 227"/>
                <a:gd name="T15" fmla="*/ 96 h 166"/>
                <a:gd name="T16" fmla="*/ 88 w 227"/>
                <a:gd name="T17" fmla="*/ 91 h 166"/>
                <a:gd name="T18" fmla="*/ 87 w 227"/>
                <a:gd name="T19" fmla="*/ 81 h 166"/>
                <a:gd name="T20" fmla="*/ 87 w 227"/>
                <a:gd name="T21" fmla="*/ 77 h 166"/>
                <a:gd name="T22" fmla="*/ 58 w 227"/>
                <a:gd name="T23" fmla="*/ 71 h 166"/>
                <a:gd name="T24" fmla="*/ 59 w 227"/>
                <a:gd name="T25" fmla="*/ 74 h 166"/>
                <a:gd name="T26" fmla="*/ 63 w 227"/>
                <a:gd name="T27" fmla="*/ 70 h 166"/>
                <a:gd name="T28" fmla="*/ 43 w 227"/>
                <a:gd name="T29" fmla="*/ 73 h 166"/>
                <a:gd name="T30" fmla="*/ 43 w 227"/>
                <a:gd name="T31" fmla="*/ 73 h 166"/>
                <a:gd name="T32" fmla="*/ 39 w 227"/>
                <a:gd name="T33" fmla="*/ 79 h 166"/>
                <a:gd name="T34" fmla="*/ 55 w 227"/>
                <a:gd name="T35" fmla="*/ 85 h 166"/>
                <a:gd name="T36" fmla="*/ 58 w 227"/>
                <a:gd name="T37" fmla="*/ 76 h 166"/>
                <a:gd name="T38" fmla="*/ 52 w 227"/>
                <a:gd name="T39" fmla="*/ 76 h 166"/>
                <a:gd name="T40" fmla="*/ 49 w 227"/>
                <a:gd name="T41" fmla="*/ 68 h 166"/>
                <a:gd name="T42" fmla="*/ 19 w 227"/>
                <a:gd name="T43" fmla="*/ 81 h 166"/>
                <a:gd name="T44" fmla="*/ 16 w 227"/>
                <a:gd name="T45" fmla="*/ 82 h 166"/>
                <a:gd name="T46" fmla="*/ 10 w 227"/>
                <a:gd name="T47" fmla="*/ 91 h 166"/>
                <a:gd name="T48" fmla="*/ 10 w 227"/>
                <a:gd name="T49" fmla="*/ 85 h 166"/>
                <a:gd name="T50" fmla="*/ 6 w 227"/>
                <a:gd name="T51" fmla="*/ 71 h 166"/>
                <a:gd name="T52" fmla="*/ 3 w 227"/>
                <a:gd name="T53" fmla="*/ 87 h 166"/>
                <a:gd name="T54" fmla="*/ 0 w 227"/>
                <a:gd name="T55" fmla="*/ 94 h 166"/>
                <a:gd name="T56" fmla="*/ 11 w 227"/>
                <a:gd name="T57" fmla="*/ 106 h 166"/>
                <a:gd name="T58" fmla="*/ 20 w 227"/>
                <a:gd name="T59" fmla="*/ 104 h 166"/>
                <a:gd name="T60" fmla="*/ 35 w 227"/>
                <a:gd name="T61" fmla="*/ 111 h 166"/>
                <a:gd name="T62" fmla="*/ 43 w 227"/>
                <a:gd name="T63" fmla="*/ 114 h 166"/>
                <a:gd name="T64" fmla="*/ 43 w 227"/>
                <a:gd name="T65" fmla="*/ 100 h 166"/>
                <a:gd name="T66" fmla="*/ 39 w 227"/>
                <a:gd name="T67" fmla="*/ 99 h 166"/>
                <a:gd name="T68" fmla="*/ 34 w 227"/>
                <a:gd name="T69" fmla="*/ 85 h 166"/>
                <a:gd name="T70" fmla="*/ 29 w 227"/>
                <a:gd name="T71" fmla="*/ 85 h 166"/>
                <a:gd name="T72" fmla="*/ 29 w 227"/>
                <a:gd name="T73" fmla="*/ 90 h 166"/>
                <a:gd name="T74" fmla="*/ 26 w 227"/>
                <a:gd name="T75" fmla="*/ 93 h 166"/>
                <a:gd name="T76" fmla="*/ 23 w 227"/>
                <a:gd name="T77" fmla="*/ 88 h 166"/>
                <a:gd name="T78" fmla="*/ 12 w 227"/>
                <a:gd name="T79" fmla="*/ 64 h 166"/>
                <a:gd name="T80" fmla="*/ 17 w 227"/>
                <a:gd name="T81" fmla="*/ 26 h 166"/>
                <a:gd name="T82" fmla="*/ 15 w 227"/>
                <a:gd name="T83" fmla="*/ 32 h 166"/>
                <a:gd name="T84" fmla="*/ 16 w 227"/>
                <a:gd name="T85" fmla="*/ 33 h 166"/>
                <a:gd name="T86" fmla="*/ 19 w 227"/>
                <a:gd name="T87" fmla="*/ 28 h 166"/>
                <a:gd name="T88" fmla="*/ 143 w 227"/>
                <a:gd name="T89" fmla="*/ 16 h 166"/>
                <a:gd name="T90" fmla="*/ 160 w 227"/>
                <a:gd name="T91" fmla="*/ 11 h 166"/>
                <a:gd name="T92" fmla="*/ 157 w 227"/>
                <a:gd name="T93" fmla="*/ 7 h 166"/>
                <a:gd name="T94" fmla="*/ 227 w 227"/>
                <a:gd name="T95" fmla="*/ 0 h 166"/>
                <a:gd name="T96" fmla="*/ 222 w 227"/>
                <a:gd name="T97" fmla="*/ 2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7" h="166">
                  <a:moveTo>
                    <a:pt x="43" y="123"/>
                  </a:moveTo>
                  <a:cubicBezTo>
                    <a:pt x="42" y="124"/>
                    <a:pt x="42" y="124"/>
                    <a:pt x="41" y="124"/>
                  </a:cubicBezTo>
                  <a:cubicBezTo>
                    <a:pt x="41" y="124"/>
                    <a:pt x="41" y="124"/>
                    <a:pt x="41" y="124"/>
                  </a:cubicBezTo>
                  <a:cubicBezTo>
                    <a:pt x="40" y="130"/>
                    <a:pt x="43" y="136"/>
                    <a:pt x="44" y="142"/>
                  </a:cubicBezTo>
                  <a:cubicBezTo>
                    <a:pt x="44" y="144"/>
                    <a:pt x="43" y="147"/>
                    <a:pt x="43" y="149"/>
                  </a:cubicBezTo>
                  <a:cubicBezTo>
                    <a:pt x="43" y="150"/>
                    <a:pt x="45" y="152"/>
                    <a:pt x="45" y="153"/>
                  </a:cubicBezTo>
                  <a:cubicBezTo>
                    <a:pt x="45" y="155"/>
                    <a:pt x="45" y="157"/>
                    <a:pt x="46" y="159"/>
                  </a:cubicBezTo>
                  <a:cubicBezTo>
                    <a:pt x="47" y="160"/>
                    <a:pt x="48" y="161"/>
                    <a:pt x="49" y="163"/>
                  </a:cubicBezTo>
                  <a:cubicBezTo>
                    <a:pt x="49" y="163"/>
                    <a:pt x="49" y="163"/>
                    <a:pt x="49" y="163"/>
                  </a:cubicBezTo>
                  <a:cubicBezTo>
                    <a:pt x="49" y="163"/>
                    <a:pt x="49" y="163"/>
                    <a:pt x="49" y="163"/>
                  </a:cubicBezTo>
                  <a:cubicBezTo>
                    <a:pt x="49" y="163"/>
                    <a:pt x="49" y="164"/>
                    <a:pt x="49" y="164"/>
                  </a:cubicBezTo>
                  <a:cubicBezTo>
                    <a:pt x="49" y="164"/>
                    <a:pt x="49" y="163"/>
                    <a:pt x="49" y="163"/>
                  </a:cubicBezTo>
                  <a:cubicBezTo>
                    <a:pt x="49" y="163"/>
                    <a:pt x="49" y="163"/>
                    <a:pt x="49" y="163"/>
                  </a:cubicBezTo>
                  <a:cubicBezTo>
                    <a:pt x="49" y="163"/>
                    <a:pt x="49" y="163"/>
                    <a:pt x="49" y="163"/>
                  </a:cubicBezTo>
                  <a:cubicBezTo>
                    <a:pt x="49" y="164"/>
                    <a:pt x="50" y="165"/>
                    <a:pt x="50" y="166"/>
                  </a:cubicBezTo>
                  <a:cubicBezTo>
                    <a:pt x="51" y="157"/>
                    <a:pt x="49" y="151"/>
                    <a:pt x="47" y="143"/>
                  </a:cubicBezTo>
                  <a:cubicBezTo>
                    <a:pt x="47" y="142"/>
                    <a:pt x="48" y="140"/>
                    <a:pt x="47" y="139"/>
                  </a:cubicBezTo>
                  <a:cubicBezTo>
                    <a:pt x="47" y="137"/>
                    <a:pt x="46" y="136"/>
                    <a:pt x="45" y="134"/>
                  </a:cubicBezTo>
                  <a:cubicBezTo>
                    <a:pt x="44" y="131"/>
                    <a:pt x="43" y="126"/>
                    <a:pt x="43" y="123"/>
                  </a:cubicBezTo>
                  <a:moveTo>
                    <a:pt x="87" y="77"/>
                  </a:moveTo>
                  <a:cubicBezTo>
                    <a:pt x="87" y="77"/>
                    <a:pt x="87" y="77"/>
                    <a:pt x="86" y="77"/>
                  </a:cubicBezTo>
                  <a:cubicBezTo>
                    <a:pt x="86" y="77"/>
                    <a:pt x="82" y="79"/>
                    <a:pt x="81" y="79"/>
                  </a:cubicBezTo>
                  <a:cubicBezTo>
                    <a:pt x="78" y="81"/>
                    <a:pt x="78" y="84"/>
                    <a:pt x="79" y="88"/>
                  </a:cubicBezTo>
                  <a:cubicBezTo>
                    <a:pt x="80" y="92"/>
                    <a:pt x="81" y="93"/>
                    <a:pt x="80" y="98"/>
                  </a:cubicBezTo>
                  <a:cubicBezTo>
                    <a:pt x="79" y="102"/>
                    <a:pt x="77" y="102"/>
                    <a:pt x="81" y="106"/>
                  </a:cubicBezTo>
                  <a:cubicBezTo>
                    <a:pt x="82" y="107"/>
                    <a:pt x="84" y="107"/>
                    <a:pt x="85" y="107"/>
                  </a:cubicBezTo>
                  <a:cubicBezTo>
                    <a:pt x="86" y="107"/>
                    <a:pt x="87" y="106"/>
                    <a:pt x="87" y="103"/>
                  </a:cubicBezTo>
                  <a:cubicBezTo>
                    <a:pt x="88" y="101"/>
                    <a:pt x="85" y="101"/>
                    <a:pt x="87" y="99"/>
                  </a:cubicBezTo>
                  <a:cubicBezTo>
                    <a:pt x="86" y="99"/>
                    <a:pt x="86" y="97"/>
                    <a:pt x="87" y="96"/>
                  </a:cubicBezTo>
                  <a:cubicBezTo>
                    <a:pt x="87" y="96"/>
                    <a:pt x="88" y="96"/>
                    <a:pt x="88" y="96"/>
                  </a:cubicBezTo>
                  <a:cubicBezTo>
                    <a:pt x="88" y="96"/>
                    <a:pt x="89" y="96"/>
                    <a:pt x="89" y="96"/>
                  </a:cubicBezTo>
                  <a:cubicBezTo>
                    <a:pt x="89" y="96"/>
                    <a:pt x="89" y="96"/>
                    <a:pt x="90" y="96"/>
                  </a:cubicBezTo>
                  <a:cubicBezTo>
                    <a:pt x="90" y="96"/>
                    <a:pt x="90" y="96"/>
                    <a:pt x="90" y="96"/>
                  </a:cubicBezTo>
                  <a:cubicBezTo>
                    <a:pt x="91" y="96"/>
                    <a:pt x="89" y="94"/>
                    <a:pt x="89" y="93"/>
                  </a:cubicBezTo>
                  <a:cubicBezTo>
                    <a:pt x="89" y="94"/>
                    <a:pt x="89" y="94"/>
                    <a:pt x="88" y="94"/>
                  </a:cubicBezTo>
                  <a:cubicBezTo>
                    <a:pt x="87" y="94"/>
                    <a:pt x="86" y="93"/>
                    <a:pt x="88" y="91"/>
                  </a:cubicBezTo>
                  <a:cubicBezTo>
                    <a:pt x="86" y="89"/>
                    <a:pt x="86" y="89"/>
                    <a:pt x="85" y="87"/>
                  </a:cubicBezTo>
                  <a:cubicBezTo>
                    <a:pt x="85" y="87"/>
                    <a:pt x="84" y="83"/>
                    <a:pt x="85" y="83"/>
                  </a:cubicBezTo>
                  <a:cubicBezTo>
                    <a:pt x="85" y="83"/>
                    <a:pt x="86" y="83"/>
                    <a:pt x="86" y="83"/>
                  </a:cubicBezTo>
                  <a:cubicBezTo>
                    <a:pt x="86" y="82"/>
                    <a:pt x="87" y="81"/>
                    <a:pt x="87" y="81"/>
                  </a:cubicBezTo>
                  <a:cubicBezTo>
                    <a:pt x="88" y="81"/>
                    <a:pt x="88" y="81"/>
                    <a:pt x="89" y="82"/>
                  </a:cubicBezTo>
                  <a:cubicBezTo>
                    <a:pt x="90" y="82"/>
                    <a:pt x="90" y="82"/>
                    <a:pt x="90" y="82"/>
                  </a:cubicBezTo>
                  <a:cubicBezTo>
                    <a:pt x="91" y="82"/>
                    <a:pt x="91" y="82"/>
                    <a:pt x="91" y="82"/>
                  </a:cubicBezTo>
                  <a:cubicBezTo>
                    <a:pt x="94" y="78"/>
                    <a:pt x="89" y="77"/>
                    <a:pt x="87" y="77"/>
                  </a:cubicBezTo>
                  <a:moveTo>
                    <a:pt x="63" y="70"/>
                  </a:moveTo>
                  <a:cubicBezTo>
                    <a:pt x="62" y="70"/>
                    <a:pt x="61" y="70"/>
                    <a:pt x="61" y="70"/>
                  </a:cubicBezTo>
                  <a:cubicBezTo>
                    <a:pt x="60" y="71"/>
                    <a:pt x="59" y="71"/>
                    <a:pt x="59" y="71"/>
                  </a:cubicBezTo>
                  <a:cubicBezTo>
                    <a:pt x="58" y="71"/>
                    <a:pt x="58" y="71"/>
                    <a:pt x="58" y="71"/>
                  </a:cubicBezTo>
                  <a:cubicBezTo>
                    <a:pt x="58" y="71"/>
                    <a:pt x="58" y="71"/>
                    <a:pt x="58" y="71"/>
                  </a:cubicBezTo>
                  <a:cubicBezTo>
                    <a:pt x="58" y="71"/>
                    <a:pt x="58" y="71"/>
                    <a:pt x="58" y="71"/>
                  </a:cubicBezTo>
                  <a:cubicBezTo>
                    <a:pt x="58" y="71"/>
                    <a:pt x="58" y="71"/>
                    <a:pt x="57" y="71"/>
                  </a:cubicBezTo>
                  <a:cubicBezTo>
                    <a:pt x="54" y="71"/>
                    <a:pt x="56" y="74"/>
                    <a:pt x="59" y="74"/>
                  </a:cubicBezTo>
                  <a:cubicBezTo>
                    <a:pt x="59" y="74"/>
                    <a:pt x="59" y="74"/>
                    <a:pt x="59" y="74"/>
                  </a:cubicBezTo>
                  <a:cubicBezTo>
                    <a:pt x="60" y="74"/>
                    <a:pt x="60" y="73"/>
                    <a:pt x="62" y="72"/>
                  </a:cubicBezTo>
                  <a:cubicBezTo>
                    <a:pt x="61" y="71"/>
                    <a:pt x="62" y="71"/>
                    <a:pt x="63" y="70"/>
                  </a:cubicBezTo>
                  <a:cubicBezTo>
                    <a:pt x="63" y="70"/>
                    <a:pt x="63" y="70"/>
                    <a:pt x="63" y="70"/>
                  </a:cubicBezTo>
                  <a:moveTo>
                    <a:pt x="49" y="68"/>
                  </a:moveTo>
                  <a:cubicBezTo>
                    <a:pt x="48" y="68"/>
                    <a:pt x="47" y="69"/>
                    <a:pt x="46" y="71"/>
                  </a:cubicBezTo>
                  <a:cubicBezTo>
                    <a:pt x="45" y="72"/>
                    <a:pt x="44" y="73"/>
                    <a:pt x="43" y="73"/>
                  </a:cubicBezTo>
                  <a:cubicBezTo>
                    <a:pt x="43" y="73"/>
                    <a:pt x="43" y="73"/>
                    <a:pt x="43" y="73"/>
                  </a:cubicBezTo>
                  <a:cubicBezTo>
                    <a:pt x="43" y="73"/>
                    <a:pt x="43" y="73"/>
                    <a:pt x="43" y="73"/>
                  </a:cubicBezTo>
                  <a:cubicBezTo>
                    <a:pt x="43" y="73"/>
                    <a:pt x="43" y="73"/>
                    <a:pt x="43" y="73"/>
                  </a:cubicBezTo>
                  <a:cubicBezTo>
                    <a:pt x="43" y="73"/>
                    <a:pt x="43" y="73"/>
                    <a:pt x="43" y="73"/>
                  </a:cubicBezTo>
                  <a:cubicBezTo>
                    <a:pt x="43" y="73"/>
                    <a:pt x="43" y="73"/>
                    <a:pt x="43" y="73"/>
                  </a:cubicBezTo>
                  <a:cubicBezTo>
                    <a:pt x="43" y="73"/>
                    <a:pt x="43" y="73"/>
                    <a:pt x="43" y="73"/>
                  </a:cubicBezTo>
                  <a:cubicBezTo>
                    <a:pt x="43" y="73"/>
                    <a:pt x="43" y="73"/>
                    <a:pt x="43" y="73"/>
                  </a:cubicBezTo>
                  <a:cubicBezTo>
                    <a:pt x="43" y="73"/>
                    <a:pt x="39" y="79"/>
                    <a:pt x="39" y="79"/>
                  </a:cubicBezTo>
                  <a:cubicBezTo>
                    <a:pt x="39" y="79"/>
                    <a:pt x="39" y="79"/>
                    <a:pt x="39" y="79"/>
                  </a:cubicBezTo>
                  <a:cubicBezTo>
                    <a:pt x="38" y="82"/>
                    <a:pt x="42" y="84"/>
                    <a:pt x="44" y="84"/>
                  </a:cubicBezTo>
                  <a:cubicBezTo>
                    <a:pt x="44" y="84"/>
                    <a:pt x="44" y="84"/>
                    <a:pt x="44" y="84"/>
                  </a:cubicBezTo>
                  <a:cubicBezTo>
                    <a:pt x="47" y="84"/>
                    <a:pt x="48" y="83"/>
                    <a:pt x="50" y="83"/>
                  </a:cubicBezTo>
                  <a:cubicBezTo>
                    <a:pt x="51" y="83"/>
                    <a:pt x="53" y="84"/>
                    <a:pt x="55" y="85"/>
                  </a:cubicBezTo>
                  <a:cubicBezTo>
                    <a:pt x="57" y="87"/>
                    <a:pt x="59" y="88"/>
                    <a:pt x="62" y="88"/>
                  </a:cubicBezTo>
                  <a:cubicBezTo>
                    <a:pt x="62" y="88"/>
                    <a:pt x="62" y="88"/>
                    <a:pt x="63" y="88"/>
                  </a:cubicBezTo>
                  <a:cubicBezTo>
                    <a:pt x="66" y="88"/>
                    <a:pt x="66" y="86"/>
                    <a:pt x="64" y="83"/>
                  </a:cubicBezTo>
                  <a:cubicBezTo>
                    <a:pt x="63" y="81"/>
                    <a:pt x="60" y="77"/>
                    <a:pt x="58" y="76"/>
                  </a:cubicBezTo>
                  <a:cubicBezTo>
                    <a:pt x="58" y="76"/>
                    <a:pt x="58" y="76"/>
                    <a:pt x="57" y="76"/>
                  </a:cubicBezTo>
                  <a:cubicBezTo>
                    <a:pt x="56" y="76"/>
                    <a:pt x="56" y="76"/>
                    <a:pt x="55" y="76"/>
                  </a:cubicBezTo>
                  <a:cubicBezTo>
                    <a:pt x="54" y="76"/>
                    <a:pt x="53" y="77"/>
                    <a:pt x="53" y="77"/>
                  </a:cubicBezTo>
                  <a:cubicBezTo>
                    <a:pt x="52" y="77"/>
                    <a:pt x="52" y="77"/>
                    <a:pt x="52" y="76"/>
                  </a:cubicBezTo>
                  <a:cubicBezTo>
                    <a:pt x="50" y="73"/>
                    <a:pt x="50" y="73"/>
                    <a:pt x="50" y="73"/>
                  </a:cubicBezTo>
                  <a:cubicBezTo>
                    <a:pt x="50" y="71"/>
                    <a:pt x="49" y="72"/>
                    <a:pt x="52" y="71"/>
                  </a:cubicBezTo>
                  <a:cubicBezTo>
                    <a:pt x="51" y="71"/>
                    <a:pt x="48" y="70"/>
                    <a:pt x="50" y="68"/>
                  </a:cubicBezTo>
                  <a:cubicBezTo>
                    <a:pt x="50" y="68"/>
                    <a:pt x="49" y="68"/>
                    <a:pt x="49" y="68"/>
                  </a:cubicBezTo>
                  <a:moveTo>
                    <a:pt x="12" y="64"/>
                  </a:moveTo>
                  <a:cubicBezTo>
                    <a:pt x="12" y="64"/>
                    <a:pt x="12" y="64"/>
                    <a:pt x="12" y="64"/>
                  </a:cubicBezTo>
                  <a:cubicBezTo>
                    <a:pt x="9" y="65"/>
                    <a:pt x="14" y="73"/>
                    <a:pt x="15" y="75"/>
                  </a:cubicBezTo>
                  <a:cubicBezTo>
                    <a:pt x="16" y="77"/>
                    <a:pt x="19" y="79"/>
                    <a:pt x="19" y="81"/>
                  </a:cubicBezTo>
                  <a:cubicBezTo>
                    <a:pt x="20" y="82"/>
                    <a:pt x="19" y="83"/>
                    <a:pt x="19" y="83"/>
                  </a:cubicBezTo>
                  <a:cubicBezTo>
                    <a:pt x="19" y="83"/>
                    <a:pt x="18" y="83"/>
                    <a:pt x="18" y="82"/>
                  </a:cubicBezTo>
                  <a:cubicBezTo>
                    <a:pt x="17" y="82"/>
                    <a:pt x="17" y="81"/>
                    <a:pt x="16" y="81"/>
                  </a:cubicBezTo>
                  <a:cubicBezTo>
                    <a:pt x="16" y="81"/>
                    <a:pt x="16" y="82"/>
                    <a:pt x="16" y="82"/>
                  </a:cubicBezTo>
                  <a:cubicBezTo>
                    <a:pt x="15" y="82"/>
                    <a:pt x="17" y="83"/>
                    <a:pt x="16" y="83"/>
                  </a:cubicBezTo>
                  <a:cubicBezTo>
                    <a:pt x="16" y="84"/>
                    <a:pt x="15" y="85"/>
                    <a:pt x="15" y="86"/>
                  </a:cubicBezTo>
                  <a:cubicBezTo>
                    <a:pt x="14" y="86"/>
                    <a:pt x="12" y="89"/>
                    <a:pt x="11" y="89"/>
                  </a:cubicBezTo>
                  <a:cubicBezTo>
                    <a:pt x="10" y="90"/>
                    <a:pt x="10" y="91"/>
                    <a:pt x="10" y="91"/>
                  </a:cubicBezTo>
                  <a:cubicBezTo>
                    <a:pt x="9" y="91"/>
                    <a:pt x="9" y="90"/>
                    <a:pt x="8" y="89"/>
                  </a:cubicBezTo>
                  <a:cubicBezTo>
                    <a:pt x="6" y="86"/>
                    <a:pt x="5" y="86"/>
                    <a:pt x="9" y="85"/>
                  </a:cubicBezTo>
                  <a:cubicBezTo>
                    <a:pt x="9" y="85"/>
                    <a:pt x="9" y="85"/>
                    <a:pt x="9" y="85"/>
                  </a:cubicBezTo>
                  <a:cubicBezTo>
                    <a:pt x="10" y="85"/>
                    <a:pt x="10" y="85"/>
                    <a:pt x="10" y="85"/>
                  </a:cubicBezTo>
                  <a:cubicBezTo>
                    <a:pt x="11" y="85"/>
                    <a:pt x="11" y="85"/>
                    <a:pt x="12" y="85"/>
                  </a:cubicBezTo>
                  <a:cubicBezTo>
                    <a:pt x="13" y="85"/>
                    <a:pt x="13" y="85"/>
                    <a:pt x="13" y="83"/>
                  </a:cubicBezTo>
                  <a:cubicBezTo>
                    <a:pt x="13" y="81"/>
                    <a:pt x="12" y="80"/>
                    <a:pt x="11" y="79"/>
                  </a:cubicBezTo>
                  <a:cubicBezTo>
                    <a:pt x="9" y="76"/>
                    <a:pt x="7" y="74"/>
                    <a:pt x="6" y="71"/>
                  </a:cubicBezTo>
                  <a:cubicBezTo>
                    <a:pt x="6" y="71"/>
                    <a:pt x="6" y="71"/>
                    <a:pt x="6" y="71"/>
                  </a:cubicBezTo>
                  <a:cubicBezTo>
                    <a:pt x="2" y="88"/>
                    <a:pt x="2" y="88"/>
                    <a:pt x="2" y="88"/>
                  </a:cubicBezTo>
                  <a:cubicBezTo>
                    <a:pt x="2" y="88"/>
                    <a:pt x="2" y="88"/>
                    <a:pt x="2" y="88"/>
                  </a:cubicBezTo>
                  <a:cubicBezTo>
                    <a:pt x="2" y="87"/>
                    <a:pt x="3" y="87"/>
                    <a:pt x="3" y="87"/>
                  </a:cubicBezTo>
                  <a:cubicBezTo>
                    <a:pt x="3" y="87"/>
                    <a:pt x="3" y="88"/>
                    <a:pt x="3" y="88"/>
                  </a:cubicBezTo>
                  <a:cubicBezTo>
                    <a:pt x="3" y="89"/>
                    <a:pt x="2" y="90"/>
                    <a:pt x="2" y="90"/>
                  </a:cubicBezTo>
                  <a:cubicBezTo>
                    <a:pt x="2" y="90"/>
                    <a:pt x="2" y="90"/>
                    <a:pt x="2" y="90"/>
                  </a:cubicBezTo>
                  <a:cubicBezTo>
                    <a:pt x="2" y="92"/>
                    <a:pt x="2" y="93"/>
                    <a:pt x="0" y="94"/>
                  </a:cubicBezTo>
                  <a:cubicBezTo>
                    <a:pt x="0" y="96"/>
                    <a:pt x="0" y="96"/>
                    <a:pt x="0" y="96"/>
                  </a:cubicBezTo>
                  <a:cubicBezTo>
                    <a:pt x="1" y="97"/>
                    <a:pt x="2" y="99"/>
                    <a:pt x="2" y="99"/>
                  </a:cubicBezTo>
                  <a:cubicBezTo>
                    <a:pt x="4" y="100"/>
                    <a:pt x="6" y="100"/>
                    <a:pt x="7" y="102"/>
                  </a:cubicBezTo>
                  <a:cubicBezTo>
                    <a:pt x="9" y="103"/>
                    <a:pt x="9" y="104"/>
                    <a:pt x="11" y="106"/>
                  </a:cubicBezTo>
                  <a:cubicBezTo>
                    <a:pt x="11" y="106"/>
                    <a:pt x="13" y="109"/>
                    <a:pt x="14" y="109"/>
                  </a:cubicBezTo>
                  <a:cubicBezTo>
                    <a:pt x="14" y="109"/>
                    <a:pt x="14" y="109"/>
                    <a:pt x="14" y="109"/>
                  </a:cubicBezTo>
                  <a:cubicBezTo>
                    <a:pt x="17" y="108"/>
                    <a:pt x="15" y="107"/>
                    <a:pt x="16" y="106"/>
                  </a:cubicBezTo>
                  <a:cubicBezTo>
                    <a:pt x="17" y="104"/>
                    <a:pt x="18" y="104"/>
                    <a:pt x="20" y="104"/>
                  </a:cubicBezTo>
                  <a:cubicBezTo>
                    <a:pt x="22" y="104"/>
                    <a:pt x="24" y="107"/>
                    <a:pt x="27" y="108"/>
                  </a:cubicBezTo>
                  <a:cubicBezTo>
                    <a:pt x="28" y="109"/>
                    <a:pt x="31" y="111"/>
                    <a:pt x="32" y="111"/>
                  </a:cubicBezTo>
                  <a:cubicBezTo>
                    <a:pt x="33" y="112"/>
                    <a:pt x="33" y="112"/>
                    <a:pt x="34" y="112"/>
                  </a:cubicBezTo>
                  <a:cubicBezTo>
                    <a:pt x="34" y="112"/>
                    <a:pt x="35" y="112"/>
                    <a:pt x="35" y="111"/>
                  </a:cubicBezTo>
                  <a:cubicBezTo>
                    <a:pt x="36" y="111"/>
                    <a:pt x="36" y="111"/>
                    <a:pt x="37" y="111"/>
                  </a:cubicBezTo>
                  <a:cubicBezTo>
                    <a:pt x="37" y="111"/>
                    <a:pt x="38" y="111"/>
                    <a:pt x="38" y="111"/>
                  </a:cubicBezTo>
                  <a:cubicBezTo>
                    <a:pt x="40" y="112"/>
                    <a:pt x="41" y="114"/>
                    <a:pt x="43" y="114"/>
                  </a:cubicBezTo>
                  <a:cubicBezTo>
                    <a:pt x="43" y="114"/>
                    <a:pt x="43" y="114"/>
                    <a:pt x="43" y="114"/>
                  </a:cubicBezTo>
                  <a:cubicBezTo>
                    <a:pt x="45" y="113"/>
                    <a:pt x="48" y="107"/>
                    <a:pt x="49" y="105"/>
                  </a:cubicBezTo>
                  <a:cubicBezTo>
                    <a:pt x="49" y="104"/>
                    <a:pt x="49" y="101"/>
                    <a:pt x="50" y="100"/>
                  </a:cubicBezTo>
                  <a:cubicBezTo>
                    <a:pt x="50" y="100"/>
                    <a:pt x="48" y="100"/>
                    <a:pt x="47" y="100"/>
                  </a:cubicBezTo>
                  <a:cubicBezTo>
                    <a:pt x="46" y="100"/>
                    <a:pt x="44" y="100"/>
                    <a:pt x="43" y="100"/>
                  </a:cubicBezTo>
                  <a:cubicBezTo>
                    <a:pt x="42" y="99"/>
                    <a:pt x="42" y="98"/>
                    <a:pt x="41" y="98"/>
                  </a:cubicBezTo>
                  <a:cubicBezTo>
                    <a:pt x="41" y="98"/>
                    <a:pt x="41" y="98"/>
                    <a:pt x="40" y="98"/>
                  </a:cubicBezTo>
                  <a:cubicBezTo>
                    <a:pt x="40" y="98"/>
                    <a:pt x="40" y="98"/>
                    <a:pt x="40" y="98"/>
                  </a:cubicBezTo>
                  <a:cubicBezTo>
                    <a:pt x="40" y="99"/>
                    <a:pt x="39" y="99"/>
                    <a:pt x="39" y="99"/>
                  </a:cubicBezTo>
                  <a:cubicBezTo>
                    <a:pt x="39" y="99"/>
                    <a:pt x="39" y="99"/>
                    <a:pt x="39" y="99"/>
                  </a:cubicBezTo>
                  <a:cubicBezTo>
                    <a:pt x="38" y="99"/>
                    <a:pt x="37" y="98"/>
                    <a:pt x="37" y="98"/>
                  </a:cubicBezTo>
                  <a:cubicBezTo>
                    <a:pt x="35" y="96"/>
                    <a:pt x="34" y="94"/>
                    <a:pt x="34" y="92"/>
                  </a:cubicBezTo>
                  <a:cubicBezTo>
                    <a:pt x="34" y="90"/>
                    <a:pt x="33" y="85"/>
                    <a:pt x="34" y="85"/>
                  </a:cubicBezTo>
                  <a:cubicBezTo>
                    <a:pt x="34" y="84"/>
                    <a:pt x="32" y="83"/>
                    <a:pt x="31" y="83"/>
                  </a:cubicBezTo>
                  <a:cubicBezTo>
                    <a:pt x="30" y="83"/>
                    <a:pt x="30" y="83"/>
                    <a:pt x="30" y="83"/>
                  </a:cubicBezTo>
                  <a:cubicBezTo>
                    <a:pt x="30" y="83"/>
                    <a:pt x="30" y="84"/>
                    <a:pt x="29" y="85"/>
                  </a:cubicBezTo>
                  <a:cubicBezTo>
                    <a:pt x="29" y="85"/>
                    <a:pt x="29" y="85"/>
                    <a:pt x="29" y="85"/>
                  </a:cubicBezTo>
                  <a:cubicBezTo>
                    <a:pt x="29" y="85"/>
                    <a:pt x="29" y="84"/>
                    <a:pt x="28" y="84"/>
                  </a:cubicBezTo>
                  <a:cubicBezTo>
                    <a:pt x="28" y="84"/>
                    <a:pt x="27" y="84"/>
                    <a:pt x="27" y="84"/>
                  </a:cubicBezTo>
                  <a:cubicBezTo>
                    <a:pt x="27" y="84"/>
                    <a:pt x="27" y="84"/>
                    <a:pt x="27" y="84"/>
                  </a:cubicBezTo>
                  <a:cubicBezTo>
                    <a:pt x="27" y="84"/>
                    <a:pt x="29" y="90"/>
                    <a:pt x="29" y="90"/>
                  </a:cubicBezTo>
                  <a:cubicBezTo>
                    <a:pt x="29" y="90"/>
                    <a:pt x="29" y="90"/>
                    <a:pt x="29" y="90"/>
                  </a:cubicBezTo>
                  <a:cubicBezTo>
                    <a:pt x="29" y="90"/>
                    <a:pt x="29" y="90"/>
                    <a:pt x="29" y="90"/>
                  </a:cubicBezTo>
                  <a:cubicBezTo>
                    <a:pt x="29" y="90"/>
                    <a:pt x="29" y="90"/>
                    <a:pt x="29" y="90"/>
                  </a:cubicBezTo>
                  <a:cubicBezTo>
                    <a:pt x="29" y="91"/>
                    <a:pt x="27" y="93"/>
                    <a:pt x="26" y="93"/>
                  </a:cubicBezTo>
                  <a:cubicBezTo>
                    <a:pt x="26" y="93"/>
                    <a:pt x="26" y="93"/>
                    <a:pt x="26" y="93"/>
                  </a:cubicBezTo>
                  <a:cubicBezTo>
                    <a:pt x="26" y="94"/>
                    <a:pt x="26" y="95"/>
                    <a:pt x="26" y="95"/>
                  </a:cubicBezTo>
                  <a:cubicBezTo>
                    <a:pt x="25" y="95"/>
                    <a:pt x="24" y="94"/>
                    <a:pt x="24" y="93"/>
                  </a:cubicBezTo>
                  <a:cubicBezTo>
                    <a:pt x="22" y="92"/>
                    <a:pt x="23" y="90"/>
                    <a:pt x="23" y="88"/>
                  </a:cubicBezTo>
                  <a:cubicBezTo>
                    <a:pt x="22" y="85"/>
                    <a:pt x="19" y="81"/>
                    <a:pt x="22" y="78"/>
                  </a:cubicBezTo>
                  <a:cubicBezTo>
                    <a:pt x="22" y="78"/>
                    <a:pt x="22" y="78"/>
                    <a:pt x="22" y="78"/>
                  </a:cubicBezTo>
                  <a:cubicBezTo>
                    <a:pt x="21" y="78"/>
                    <a:pt x="19" y="74"/>
                    <a:pt x="17" y="71"/>
                  </a:cubicBezTo>
                  <a:cubicBezTo>
                    <a:pt x="15" y="67"/>
                    <a:pt x="13" y="64"/>
                    <a:pt x="12" y="64"/>
                  </a:cubicBezTo>
                  <a:moveTo>
                    <a:pt x="19" y="16"/>
                  </a:moveTo>
                  <a:cubicBezTo>
                    <a:pt x="19" y="16"/>
                    <a:pt x="19" y="17"/>
                    <a:pt x="18" y="17"/>
                  </a:cubicBezTo>
                  <a:cubicBezTo>
                    <a:pt x="17" y="22"/>
                    <a:pt x="17" y="22"/>
                    <a:pt x="17" y="22"/>
                  </a:cubicBezTo>
                  <a:cubicBezTo>
                    <a:pt x="17" y="24"/>
                    <a:pt x="17" y="26"/>
                    <a:pt x="17" y="26"/>
                  </a:cubicBezTo>
                  <a:cubicBezTo>
                    <a:pt x="17" y="27"/>
                    <a:pt x="16" y="27"/>
                    <a:pt x="16" y="28"/>
                  </a:cubicBezTo>
                  <a:cubicBezTo>
                    <a:pt x="16" y="29"/>
                    <a:pt x="16" y="29"/>
                    <a:pt x="16" y="29"/>
                  </a:cubicBezTo>
                  <a:cubicBezTo>
                    <a:pt x="16" y="29"/>
                    <a:pt x="16" y="30"/>
                    <a:pt x="16" y="30"/>
                  </a:cubicBezTo>
                  <a:cubicBezTo>
                    <a:pt x="16" y="31"/>
                    <a:pt x="16" y="32"/>
                    <a:pt x="15" y="32"/>
                  </a:cubicBezTo>
                  <a:cubicBezTo>
                    <a:pt x="15" y="33"/>
                    <a:pt x="15" y="33"/>
                    <a:pt x="15" y="33"/>
                  </a:cubicBezTo>
                  <a:cubicBezTo>
                    <a:pt x="15" y="33"/>
                    <a:pt x="15" y="33"/>
                    <a:pt x="15" y="33"/>
                  </a:cubicBezTo>
                  <a:cubicBezTo>
                    <a:pt x="15" y="33"/>
                    <a:pt x="15" y="33"/>
                    <a:pt x="15" y="33"/>
                  </a:cubicBezTo>
                  <a:cubicBezTo>
                    <a:pt x="15" y="33"/>
                    <a:pt x="16" y="33"/>
                    <a:pt x="16" y="33"/>
                  </a:cubicBezTo>
                  <a:cubicBezTo>
                    <a:pt x="16" y="30"/>
                    <a:pt x="16" y="30"/>
                    <a:pt x="16" y="30"/>
                  </a:cubicBezTo>
                  <a:cubicBezTo>
                    <a:pt x="17" y="29"/>
                    <a:pt x="19" y="28"/>
                    <a:pt x="19" y="28"/>
                  </a:cubicBezTo>
                  <a:cubicBezTo>
                    <a:pt x="19" y="28"/>
                    <a:pt x="19" y="28"/>
                    <a:pt x="19" y="28"/>
                  </a:cubicBezTo>
                  <a:cubicBezTo>
                    <a:pt x="19" y="28"/>
                    <a:pt x="19" y="28"/>
                    <a:pt x="19" y="28"/>
                  </a:cubicBezTo>
                  <a:cubicBezTo>
                    <a:pt x="19" y="28"/>
                    <a:pt x="19" y="28"/>
                    <a:pt x="19" y="28"/>
                  </a:cubicBezTo>
                  <a:cubicBezTo>
                    <a:pt x="19" y="28"/>
                    <a:pt x="20" y="28"/>
                    <a:pt x="20" y="26"/>
                  </a:cubicBezTo>
                  <a:cubicBezTo>
                    <a:pt x="20" y="24"/>
                    <a:pt x="19" y="19"/>
                    <a:pt x="19" y="16"/>
                  </a:cubicBezTo>
                  <a:moveTo>
                    <a:pt x="143" y="16"/>
                  </a:moveTo>
                  <a:cubicBezTo>
                    <a:pt x="143" y="16"/>
                    <a:pt x="143" y="16"/>
                    <a:pt x="144" y="16"/>
                  </a:cubicBezTo>
                  <a:cubicBezTo>
                    <a:pt x="144" y="16"/>
                    <a:pt x="143" y="16"/>
                    <a:pt x="143" y="16"/>
                  </a:cubicBezTo>
                  <a:moveTo>
                    <a:pt x="159" y="9"/>
                  </a:moveTo>
                  <a:cubicBezTo>
                    <a:pt x="160" y="9"/>
                    <a:pt x="160" y="11"/>
                    <a:pt x="160" y="11"/>
                  </a:cubicBezTo>
                  <a:cubicBezTo>
                    <a:pt x="160" y="11"/>
                    <a:pt x="160" y="11"/>
                    <a:pt x="160" y="11"/>
                  </a:cubicBezTo>
                  <a:cubicBezTo>
                    <a:pt x="161" y="11"/>
                    <a:pt x="160" y="9"/>
                    <a:pt x="159" y="9"/>
                  </a:cubicBezTo>
                  <a:moveTo>
                    <a:pt x="157" y="7"/>
                  </a:moveTo>
                  <a:cubicBezTo>
                    <a:pt x="157" y="7"/>
                    <a:pt x="157" y="7"/>
                    <a:pt x="157" y="7"/>
                  </a:cubicBezTo>
                  <a:cubicBezTo>
                    <a:pt x="157" y="7"/>
                    <a:pt x="157" y="7"/>
                    <a:pt x="157" y="7"/>
                  </a:cubicBezTo>
                  <a:cubicBezTo>
                    <a:pt x="157" y="7"/>
                    <a:pt x="157" y="7"/>
                    <a:pt x="157" y="7"/>
                  </a:cubicBezTo>
                  <a:cubicBezTo>
                    <a:pt x="157" y="7"/>
                    <a:pt x="157" y="7"/>
                    <a:pt x="157" y="7"/>
                  </a:cubicBezTo>
                  <a:moveTo>
                    <a:pt x="227" y="0"/>
                  </a:moveTo>
                  <a:cubicBezTo>
                    <a:pt x="224" y="0"/>
                    <a:pt x="221" y="0"/>
                    <a:pt x="219" y="2"/>
                  </a:cubicBezTo>
                  <a:cubicBezTo>
                    <a:pt x="220" y="2"/>
                    <a:pt x="220" y="2"/>
                    <a:pt x="221" y="2"/>
                  </a:cubicBezTo>
                  <a:cubicBezTo>
                    <a:pt x="221" y="2"/>
                    <a:pt x="221" y="2"/>
                    <a:pt x="221" y="2"/>
                  </a:cubicBezTo>
                  <a:cubicBezTo>
                    <a:pt x="222" y="2"/>
                    <a:pt x="222" y="2"/>
                    <a:pt x="222" y="2"/>
                  </a:cubicBezTo>
                  <a:cubicBezTo>
                    <a:pt x="224" y="2"/>
                    <a:pt x="225" y="2"/>
                    <a:pt x="226" y="0"/>
                  </a:cubicBezTo>
                  <a:cubicBezTo>
                    <a:pt x="227" y="0"/>
                    <a:pt x="227" y="0"/>
                    <a:pt x="227"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9" name="Freeform 51"/>
            <p:cNvSpPr/>
            <p:nvPr userDrawn="1"/>
          </p:nvSpPr>
          <p:spPr bwMode="auto">
            <a:xfrm>
              <a:off x="5910263" y="4192588"/>
              <a:ext cx="647700" cy="247650"/>
            </a:xfrm>
            <a:custGeom>
              <a:avLst/>
              <a:gdLst>
                <a:gd name="T0" fmla="*/ 17 w 408"/>
                <a:gd name="T1" fmla="*/ 0 h 156"/>
                <a:gd name="T2" fmla="*/ 0 w 408"/>
                <a:gd name="T3" fmla="*/ 33 h 156"/>
                <a:gd name="T4" fmla="*/ 400 w 408"/>
                <a:gd name="T5" fmla="*/ 156 h 156"/>
                <a:gd name="T6" fmla="*/ 408 w 408"/>
                <a:gd name="T7" fmla="*/ 121 h 156"/>
                <a:gd name="T8" fmla="*/ 17 w 408"/>
                <a:gd name="T9" fmla="*/ 0 h 156"/>
              </a:gdLst>
              <a:ahLst/>
              <a:cxnLst>
                <a:cxn ang="0">
                  <a:pos x="T0" y="T1"/>
                </a:cxn>
                <a:cxn ang="0">
                  <a:pos x="T2" y="T3"/>
                </a:cxn>
                <a:cxn ang="0">
                  <a:pos x="T4" y="T5"/>
                </a:cxn>
                <a:cxn ang="0">
                  <a:pos x="T6" y="T7"/>
                </a:cxn>
                <a:cxn ang="0">
                  <a:pos x="T8" y="T9"/>
                </a:cxn>
              </a:cxnLst>
              <a:rect l="0" t="0" r="r" b="b"/>
              <a:pathLst>
                <a:path w="408" h="156">
                  <a:moveTo>
                    <a:pt x="17" y="0"/>
                  </a:moveTo>
                  <a:lnTo>
                    <a:pt x="0" y="33"/>
                  </a:lnTo>
                  <a:lnTo>
                    <a:pt x="400" y="156"/>
                  </a:lnTo>
                  <a:lnTo>
                    <a:pt x="408" y="121"/>
                  </a:lnTo>
                  <a:lnTo>
                    <a:pt x="17" y="0"/>
                  </a:lnTo>
                  <a:close/>
                </a:path>
              </a:pathLst>
            </a:custGeom>
            <a:solidFill>
              <a:srgbClr val="E9EC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0" name="Freeform 52"/>
            <p:cNvSpPr/>
            <p:nvPr userDrawn="1"/>
          </p:nvSpPr>
          <p:spPr bwMode="auto">
            <a:xfrm>
              <a:off x="5910263" y="4192588"/>
              <a:ext cx="647700" cy="247650"/>
            </a:xfrm>
            <a:custGeom>
              <a:avLst/>
              <a:gdLst>
                <a:gd name="T0" fmla="*/ 17 w 408"/>
                <a:gd name="T1" fmla="*/ 0 h 156"/>
                <a:gd name="T2" fmla="*/ 0 w 408"/>
                <a:gd name="T3" fmla="*/ 33 h 156"/>
                <a:gd name="T4" fmla="*/ 400 w 408"/>
                <a:gd name="T5" fmla="*/ 156 h 156"/>
                <a:gd name="T6" fmla="*/ 408 w 408"/>
                <a:gd name="T7" fmla="*/ 121 h 156"/>
                <a:gd name="T8" fmla="*/ 17 w 408"/>
                <a:gd name="T9" fmla="*/ 0 h 156"/>
              </a:gdLst>
              <a:ahLst/>
              <a:cxnLst>
                <a:cxn ang="0">
                  <a:pos x="T0" y="T1"/>
                </a:cxn>
                <a:cxn ang="0">
                  <a:pos x="T2" y="T3"/>
                </a:cxn>
                <a:cxn ang="0">
                  <a:pos x="T4" y="T5"/>
                </a:cxn>
                <a:cxn ang="0">
                  <a:pos x="T6" y="T7"/>
                </a:cxn>
                <a:cxn ang="0">
                  <a:pos x="T8" y="T9"/>
                </a:cxn>
              </a:cxnLst>
              <a:rect l="0" t="0" r="r" b="b"/>
              <a:pathLst>
                <a:path w="408" h="156">
                  <a:moveTo>
                    <a:pt x="17" y="0"/>
                  </a:moveTo>
                  <a:lnTo>
                    <a:pt x="0" y="33"/>
                  </a:lnTo>
                  <a:lnTo>
                    <a:pt x="400" y="156"/>
                  </a:lnTo>
                  <a:lnTo>
                    <a:pt x="408" y="121"/>
                  </a:lnTo>
                  <a:lnTo>
                    <a:pt x="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1" name="Freeform 53"/>
            <p:cNvSpPr>
              <a:spLocks noEditPoints="1"/>
            </p:cNvSpPr>
            <p:nvPr userDrawn="1"/>
          </p:nvSpPr>
          <p:spPr bwMode="auto">
            <a:xfrm>
              <a:off x="5937251" y="3444875"/>
              <a:ext cx="792163" cy="939800"/>
            </a:xfrm>
            <a:custGeom>
              <a:avLst/>
              <a:gdLst>
                <a:gd name="T0" fmla="*/ 222 w 240"/>
                <a:gd name="T1" fmla="*/ 110 h 284"/>
                <a:gd name="T2" fmla="*/ 222 w 240"/>
                <a:gd name="T3" fmla="*/ 113 h 284"/>
                <a:gd name="T4" fmla="*/ 87 w 240"/>
                <a:gd name="T5" fmla="*/ 122 h 284"/>
                <a:gd name="T6" fmla="*/ 102 w 240"/>
                <a:gd name="T7" fmla="*/ 106 h 284"/>
                <a:gd name="T8" fmla="*/ 103 w 240"/>
                <a:gd name="T9" fmla="*/ 111 h 284"/>
                <a:gd name="T10" fmla="*/ 103 w 240"/>
                <a:gd name="T11" fmla="*/ 111 h 284"/>
                <a:gd name="T12" fmla="*/ 100 w 240"/>
                <a:gd name="T13" fmla="*/ 117 h 284"/>
                <a:gd name="T14" fmla="*/ 87 w 240"/>
                <a:gd name="T15" fmla="*/ 140 h 284"/>
                <a:gd name="T16" fmla="*/ 205 w 240"/>
                <a:gd name="T17" fmla="*/ 101 h 284"/>
                <a:gd name="T18" fmla="*/ 203 w 240"/>
                <a:gd name="T19" fmla="*/ 98 h 284"/>
                <a:gd name="T20" fmla="*/ 203 w 240"/>
                <a:gd name="T21" fmla="*/ 95 h 284"/>
                <a:gd name="T22" fmla="*/ 215 w 240"/>
                <a:gd name="T23" fmla="*/ 118 h 284"/>
                <a:gd name="T24" fmla="*/ 206 w 240"/>
                <a:gd name="T25" fmla="*/ 95 h 284"/>
                <a:gd name="T26" fmla="*/ 211 w 240"/>
                <a:gd name="T27" fmla="*/ 94 h 284"/>
                <a:gd name="T28" fmla="*/ 215 w 240"/>
                <a:gd name="T29" fmla="*/ 104 h 284"/>
                <a:gd name="T30" fmla="*/ 176 w 240"/>
                <a:gd name="T31" fmla="*/ 67 h 284"/>
                <a:gd name="T32" fmla="*/ 177 w 240"/>
                <a:gd name="T33" fmla="*/ 67 h 284"/>
                <a:gd name="T34" fmla="*/ 176 w 240"/>
                <a:gd name="T35" fmla="*/ 78 h 284"/>
                <a:gd name="T36" fmla="*/ 126 w 240"/>
                <a:gd name="T37" fmla="*/ 0 h 284"/>
                <a:gd name="T38" fmla="*/ 127 w 240"/>
                <a:gd name="T39" fmla="*/ 12 h 284"/>
                <a:gd name="T40" fmla="*/ 130 w 240"/>
                <a:gd name="T41" fmla="*/ 16 h 284"/>
                <a:gd name="T42" fmla="*/ 139 w 240"/>
                <a:gd name="T43" fmla="*/ 13 h 284"/>
                <a:gd name="T44" fmla="*/ 143 w 240"/>
                <a:gd name="T45" fmla="*/ 24 h 284"/>
                <a:gd name="T46" fmla="*/ 125 w 240"/>
                <a:gd name="T47" fmla="*/ 38 h 284"/>
                <a:gd name="T48" fmla="*/ 103 w 240"/>
                <a:gd name="T49" fmla="*/ 45 h 284"/>
                <a:gd name="T50" fmla="*/ 115 w 240"/>
                <a:gd name="T51" fmla="*/ 48 h 284"/>
                <a:gd name="T52" fmla="*/ 114 w 240"/>
                <a:gd name="T53" fmla="*/ 59 h 284"/>
                <a:gd name="T54" fmla="*/ 82 w 240"/>
                <a:gd name="T55" fmla="*/ 112 h 284"/>
                <a:gd name="T56" fmla="*/ 61 w 240"/>
                <a:gd name="T57" fmla="*/ 135 h 284"/>
                <a:gd name="T58" fmla="*/ 41 w 240"/>
                <a:gd name="T59" fmla="*/ 154 h 284"/>
                <a:gd name="T60" fmla="*/ 34 w 240"/>
                <a:gd name="T61" fmla="*/ 153 h 284"/>
                <a:gd name="T62" fmla="*/ 28 w 240"/>
                <a:gd name="T63" fmla="*/ 145 h 284"/>
                <a:gd name="T64" fmla="*/ 25 w 240"/>
                <a:gd name="T65" fmla="*/ 102 h 284"/>
                <a:gd name="T66" fmla="*/ 32 w 240"/>
                <a:gd name="T67" fmla="*/ 69 h 284"/>
                <a:gd name="T68" fmla="*/ 16 w 240"/>
                <a:gd name="T69" fmla="*/ 194 h 284"/>
                <a:gd name="T70" fmla="*/ 224 w 240"/>
                <a:gd name="T71" fmla="*/ 126 h 284"/>
                <a:gd name="T72" fmla="*/ 225 w 240"/>
                <a:gd name="T73" fmla="*/ 121 h 284"/>
                <a:gd name="T74" fmla="*/ 225 w 240"/>
                <a:gd name="T75" fmla="*/ 105 h 284"/>
                <a:gd name="T76" fmla="*/ 240 w 240"/>
                <a:gd name="T77" fmla="*/ 58 h 284"/>
                <a:gd name="T78" fmla="*/ 236 w 240"/>
                <a:gd name="T79" fmla="*/ 56 h 284"/>
                <a:gd name="T80" fmla="*/ 240 w 240"/>
                <a:gd name="T81" fmla="*/ 50 h 284"/>
                <a:gd name="T82" fmla="*/ 235 w 240"/>
                <a:gd name="T83" fmla="*/ 68 h 284"/>
                <a:gd name="T84" fmla="*/ 222 w 240"/>
                <a:gd name="T85" fmla="*/ 76 h 284"/>
                <a:gd name="T86" fmla="*/ 217 w 240"/>
                <a:gd name="T87" fmla="*/ 67 h 284"/>
                <a:gd name="T88" fmla="*/ 217 w 240"/>
                <a:gd name="T89" fmla="*/ 95 h 284"/>
                <a:gd name="T90" fmla="*/ 211 w 240"/>
                <a:gd name="T91" fmla="*/ 90 h 284"/>
                <a:gd name="T92" fmla="*/ 211 w 240"/>
                <a:gd name="T93" fmla="*/ 56 h 284"/>
                <a:gd name="T94" fmla="*/ 207 w 240"/>
                <a:gd name="T95" fmla="*/ 52 h 284"/>
                <a:gd name="T96" fmla="*/ 205 w 240"/>
                <a:gd name="T97" fmla="*/ 39 h 284"/>
                <a:gd name="T98" fmla="*/ 199 w 240"/>
                <a:gd name="T99" fmla="*/ 41 h 284"/>
                <a:gd name="T100" fmla="*/ 195 w 240"/>
                <a:gd name="T101" fmla="*/ 44 h 284"/>
                <a:gd name="T102" fmla="*/ 177 w 240"/>
                <a:gd name="T103" fmla="*/ 64 h 284"/>
                <a:gd name="T104" fmla="*/ 168 w 240"/>
                <a:gd name="T105" fmla="*/ 63 h 284"/>
                <a:gd name="T106" fmla="*/ 162 w 240"/>
                <a:gd name="T107" fmla="*/ 32 h 284"/>
                <a:gd name="T108" fmla="*/ 159 w 240"/>
                <a:gd name="T109" fmla="*/ 23 h 284"/>
                <a:gd name="T110" fmla="*/ 141 w 240"/>
                <a:gd name="T111" fmla="*/ 16 h 284"/>
                <a:gd name="T112" fmla="*/ 137 w 240"/>
                <a:gd name="T113" fmla="*/ 12 h 284"/>
                <a:gd name="T114" fmla="*/ 131 w 240"/>
                <a:gd name="T115" fmla="*/ 8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 h="284">
                  <a:moveTo>
                    <a:pt x="222" y="113"/>
                  </a:moveTo>
                  <a:cubicBezTo>
                    <a:pt x="222" y="113"/>
                    <a:pt x="221" y="112"/>
                    <a:pt x="221" y="111"/>
                  </a:cubicBezTo>
                  <a:cubicBezTo>
                    <a:pt x="221" y="111"/>
                    <a:pt x="221" y="110"/>
                    <a:pt x="222" y="110"/>
                  </a:cubicBezTo>
                  <a:cubicBezTo>
                    <a:pt x="222" y="110"/>
                    <a:pt x="222" y="110"/>
                    <a:pt x="222" y="110"/>
                  </a:cubicBezTo>
                  <a:cubicBezTo>
                    <a:pt x="224" y="110"/>
                    <a:pt x="222" y="112"/>
                    <a:pt x="222" y="112"/>
                  </a:cubicBezTo>
                  <a:cubicBezTo>
                    <a:pt x="222" y="112"/>
                    <a:pt x="222" y="113"/>
                    <a:pt x="222" y="113"/>
                  </a:cubicBezTo>
                  <a:moveTo>
                    <a:pt x="87" y="140"/>
                  </a:moveTo>
                  <a:cubicBezTo>
                    <a:pt x="85" y="140"/>
                    <a:pt x="83" y="139"/>
                    <a:pt x="83" y="136"/>
                  </a:cubicBezTo>
                  <a:cubicBezTo>
                    <a:pt x="81" y="131"/>
                    <a:pt x="85" y="126"/>
                    <a:pt x="87" y="122"/>
                  </a:cubicBezTo>
                  <a:cubicBezTo>
                    <a:pt x="88" y="116"/>
                    <a:pt x="87" y="115"/>
                    <a:pt x="92" y="114"/>
                  </a:cubicBezTo>
                  <a:cubicBezTo>
                    <a:pt x="95" y="113"/>
                    <a:pt x="96" y="112"/>
                    <a:pt x="97" y="111"/>
                  </a:cubicBezTo>
                  <a:cubicBezTo>
                    <a:pt x="98" y="110"/>
                    <a:pt x="101" y="106"/>
                    <a:pt x="102" y="106"/>
                  </a:cubicBezTo>
                  <a:cubicBezTo>
                    <a:pt x="103" y="106"/>
                    <a:pt x="103" y="108"/>
                    <a:pt x="103" y="111"/>
                  </a:cubicBezTo>
                  <a:cubicBezTo>
                    <a:pt x="103" y="111"/>
                    <a:pt x="103" y="111"/>
                    <a:pt x="103" y="111"/>
                  </a:cubicBezTo>
                  <a:cubicBezTo>
                    <a:pt x="103" y="111"/>
                    <a:pt x="103" y="111"/>
                    <a:pt x="103" y="111"/>
                  </a:cubicBezTo>
                  <a:cubicBezTo>
                    <a:pt x="103" y="111"/>
                    <a:pt x="103" y="111"/>
                    <a:pt x="103" y="111"/>
                  </a:cubicBezTo>
                  <a:cubicBezTo>
                    <a:pt x="103" y="111"/>
                    <a:pt x="103" y="111"/>
                    <a:pt x="103" y="111"/>
                  </a:cubicBezTo>
                  <a:cubicBezTo>
                    <a:pt x="103" y="111"/>
                    <a:pt x="103" y="111"/>
                    <a:pt x="103" y="111"/>
                  </a:cubicBezTo>
                  <a:cubicBezTo>
                    <a:pt x="103" y="111"/>
                    <a:pt x="103" y="111"/>
                    <a:pt x="103" y="111"/>
                  </a:cubicBezTo>
                  <a:cubicBezTo>
                    <a:pt x="103" y="111"/>
                    <a:pt x="102" y="118"/>
                    <a:pt x="101" y="118"/>
                  </a:cubicBezTo>
                  <a:cubicBezTo>
                    <a:pt x="101" y="118"/>
                    <a:pt x="101" y="117"/>
                    <a:pt x="100" y="117"/>
                  </a:cubicBezTo>
                  <a:cubicBezTo>
                    <a:pt x="100" y="120"/>
                    <a:pt x="98" y="122"/>
                    <a:pt x="97" y="125"/>
                  </a:cubicBezTo>
                  <a:cubicBezTo>
                    <a:pt x="95" y="129"/>
                    <a:pt x="92" y="137"/>
                    <a:pt x="89" y="139"/>
                  </a:cubicBezTo>
                  <a:cubicBezTo>
                    <a:pt x="89" y="140"/>
                    <a:pt x="88" y="140"/>
                    <a:pt x="87" y="140"/>
                  </a:cubicBezTo>
                  <a:moveTo>
                    <a:pt x="205" y="104"/>
                  </a:moveTo>
                  <a:cubicBezTo>
                    <a:pt x="204" y="104"/>
                    <a:pt x="204" y="104"/>
                    <a:pt x="204" y="104"/>
                  </a:cubicBezTo>
                  <a:cubicBezTo>
                    <a:pt x="204" y="104"/>
                    <a:pt x="203" y="101"/>
                    <a:pt x="205" y="101"/>
                  </a:cubicBezTo>
                  <a:cubicBezTo>
                    <a:pt x="205" y="101"/>
                    <a:pt x="205" y="101"/>
                    <a:pt x="205" y="101"/>
                  </a:cubicBezTo>
                  <a:cubicBezTo>
                    <a:pt x="207" y="102"/>
                    <a:pt x="205" y="104"/>
                    <a:pt x="205" y="104"/>
                  </a:cubicBezTo>
                  <a:moveTo>
                    <a:pt x="203" y="98"/>
                  </a:moveTo>
                  <a:cubicBezTo>
                    <a:pt x="203" y="98"/>
                    <a:pt x="203" y="97"/>
                    <a:pt x="202" y="96"/>
                  </a:cubicBezTo>
                  <a:cubicBezTo>
                    <a:pt x="202" y="95"/>
                    <a:pt x="202" y="94"/>
                    <a:pt x="203" y="94"/>
                  </a:cubicBezTo>
                  <a:cubicBezTo>
                    <a:pt x="203" y="94"/>
                    <a:pt x="203" y="94"/>
                    <a:pt x="203" y="95"/>
                  </a:cubicBezTo>
                  <a:cubicBezTo>
                    <a:pt x="206" y="95"/>
                    <a:pt x="203" y="98"/>
                    <a:pt x="203" y="98"/>
                  </a:cubicBezTo>
                  <a:cubicBezTo>
                    <a:pt x="203" y="98"/>
                    <a:pt x="203" y="98"/>
                    <a:pt x="203" y="98"/>
                  </a:cubicBezTo>
                  <a:moveTo>
                    <a:pt x="215" y="118"/>
                  </a:moveTo>
                  <a:cubicBezTo>
                    <a:pt x="215" y="118"/>
                    <a:pt x="215" y="118"/>
                    <a:pt x="215" y="118"/>
                  </a:cubicBezTo>
                  <a:cubicBezTo>
                    <a:pt x="211" y="117"/>
                    <a:pt x="209" y="110"/>
                    <a:pt x="208" y="106"/>
                  </a:cubicBezTo>
                  <a:cubicBezTo>
                    <a:pt x="207" y="102"/>
                    <a:pt x="207" y="98"/>
                    <a:pt x="206" y="95"/>
                  </a:cubicBezTo>
                  <a:cubicBezTo>
                    <a:pt x="205" y="93"/>
                    <a:pt x="201" y="88"/>
                    <a:pt x="201" y="85"/>
                  </a:cubicBezTo>
                  <a:cubicBezTo>
                    <a:pt x="202" y="84"/>
                    <a:pt x="202" y="84"/>
                    <a:pt x="203" y="84"/>
                  </a:cubicBezTo>
                  <a:cubicBezTo>
                    <a:pt x="205" y="84"/>
                    <a:pt x="210" y="93"/>
                    <a:pt x="211" y="94"/>
                  </a:cubicBezTo>
                  <a:cubicBezTo>
                    <a:pt x="212" y="96"/>
                    <a:pt x="213" y="97"/>
                    <a:pt x="214" y="98"/>
                  </a:cubicBezTo>
                  <a:cubicBezTo>
                    <a:pt x="214" y="99"/>
                    <a:pt x="215" y="99"/>
                    <a:pt x="215" y="100"/>
                  </a:cubicBezTo>
                  <a:cubicBezTo>
                    <a:pt x="215" y="102"/>
                    <a:pt x="215" y="103"/>
                    <a:pt x="215" y="104"/>
                  </a:cubicBezTo>
                  <a:cubicBezTo>
                    <a:pt x="215" y="108"/>
                    <a:pt x="220" y="105"/>
                    <a:pt x="220" y="110"/>
                  </a:cubicBezTo>
                  <a:cubicBezTo>
                    <a:pt x="220" y="110"/>
                    <a:pt x="216" y="118"/>
                    <a:pt x="215" y="118"/>
                  </a:cubicBezTo>
                  <a:moveTo>
                    <a:pt x="176" y="67"/>
                  </a:moveTo>
                  <a:cubicBezTo>
                    <a:pt x="176" y="67"/>
                    <a:pt x="176" y="67"/>
                    <a:pt x="176" y="67"/>
                  </a:cubicBezTo>
                  <a:cubicBezTo>
                    <a:pt x="176" y="67"/>
                    <a:pt x="176" y="67"/>
                    <a:pt x="176" y="67"/>
                  </a:cubicBezTo>
                  <a:cubicBezTo>
                    <a:pt x="176" y="67"/>
                    <a:pt x="176" y="67"/>
                    <a:pt x="177" y="67"/>
                  </a:cubicBezTo>
                  <a:cubicBezTo>
                    <a:pt x="177" y="67"/>
                    <a:pt x="177" y="67"/>
                    <a:pt x="177" y="67"/>
                  </a:cubicBezTo>
                  <a:cubicBezTo>
                    <a:pt x="177" y="67"/>
                    <a:pt x="177" y="67"/>
                    <a:pt x="177" y="67"/>
                  </a:cubicBezTo>
                  <a:cubicBezTo>
                    <a:pt x="180" y="67"/>
                    <a:pt x="179" y="78"/>
                    <a:pt x="176" y="78"/>
                  </a:cubicBezTo>
                  <a:cubicBezTo>
                    <a:pt x="175" y="78"/>
                    <a:pt x="175" y="78"/>
                    <a:pt x="175" y="78"/>
                  </a:cubicBezTo>
                  <a:cubicBezTo>
                    <a:pt x="172" y="77"/>
                    <a:pt x="174" y="67"/>
                    <a:pt x="176" y="67"/>
                  </a:cubicBezTo>
                  <a:moveTo>
                    <a:pt x="126" y="0"/>
                  </a:moveTo>
                  <a:cubicBezTo>
                    <a:pt x="125" y="0"/>
                    <a:pt x="125" y="1"/>
                    <a:pt x="125" y="3"/>
                  </a:cubicBezTo>
                  <a:cubicBezTo>
                    <a:pt x="125" y="5"/>
                    <a:pt x="126" y="6"/>
                    <a:pt x="126" y="7"/>
                  </a:cubicBezTo>
                  <a:cubicBezTo>
                    <a:pt x="126" y="9"/>
                    <a:pt x="126" y="11"/>
                    <a:pt x="127" y="12"/>
                  </a:cubicBezTo>
                  <a:cubicBezTo>
                    <a:pt x="127" y="11"/>
                    <a:pt x="128" y="11"/>
                    <a:pt x="128" y="11"/>
                  </a:cubicBezTo>
                  <a:cubicBezTo>
                    <a:pt x="129" y="11"/>
                    <a:pt x="129" y="13"/>
                    <a:pt x="129" y="14"/>
                  </a:cubicBezTo>
                  <a:cubicBezTo>
                    <a:pt x="130" y="16"/>
                    <a:pt x="128" y="15"/>
                    <a:pt x="130" y="16"/>
                  </a:cubicBezTo>
                  <a:cubicBezTo>
                    <a:pt x="131" y="17"/>
                    <a:pt x="131" y="17"/>
                    <a:pt x="132" y="17"/>
                  </a:cubicBezTo>
                  <a:cubicBezTo>
                    <a:pt x="133" y="17"/>
                    <a:pt x="134" y="15"/>
                    <a:pt x="136" y="14"/>
                  </a:cubicBezTo>
                  <a:cubicBezTo>
                    <a:pt x="138" y="14"/>
                    <a:pt x="138" y="13"/>
                    <a:pt x="139" y="13"/>
                  </a:cubicBezTo>
                  <a:cubicBezTo>
                    <a:pt x="139" y="13"/>
                    <a:pt x="139" y="14"/>
                    <a:pt x="139" y="15"/>
                  </a:cubicBezTo>
                  <a:cubicBezTo>
                    <a:pt x="139" y="16"/>
                    <a:pt x="139" y="18"/>
                    <a:pt x="139" y="19"/>
                  </a:cubicBezTo>
                  <a:cubicBezTo>
                    <a:pt x="140" y="21"/>
                    <a:pt x="142" y="21"/>
                    <a:pt x="143" y="24"/>
                  </a:cubicBezTo>
                  <a:cubicBezTo>
                    <a:pt x="144" y="27"/>
                    <a:pt x="140" y="30"/>
                    <a:pt x="138" y="32"/>
                  </a:cubicBezTo>
                  <a:cubicBezTo>
                    <a:pt x="136" y="34"/>
                    <a:pt x="134" y="35"/>
                    <a:pt x="132" y="36"/>
                  </a:cubicBezTo>
                  <a:cubicBezTo>
                    <a:pt x="130" y="37"/>
                    <a:pt x="127" y="37"/>
                    <a:pt x="125" y="38"/>
                  </a:cubicBezTo>
                  <a:cubicBezTo>
                    <a:pt x="121" y="40"/>
                    <a:pt x="113" y="43"/>
                    <a:pt x="108" y="43"/>
                  </a:cubicBezTo>
                  <a:cubicBezTo>
                    <a:pt x="107" y="43"/>
                    <a:pt x="106" y="43"/>
                    <a:pt x="105" y="43"/>
                  </a:cubicBezTo>
                  <a:cubicBezTo>
                    <a:pt x="105" y="44"/>
                    <a:pt x="104" y="44"/>
                    <a:pt x="103" y="45"/>
                  </a:cubicBezTo>
                  <a:cubicBezTo>
                    <a:pt x="105" y="46"/>
                    <a:pt x="105" y="47"/>
                    <a:pt x="107" y="48"/>
                  </a:cubicBezTo>
                  <a:cubicBezTo>
                    <a:pt x="108" y="48"/>
                    <a:pt x="109" y="48"/>
                    <a:pt x="110" y="48"/>
                  </a:cubicBezTo>
                  <a:cubicBezTo>
                    <a:pt x="112" y="48"/>
                    <a:pt x="114" y="48"/>
                    <a:pt x="115" y="48"/>
                  </a:cubicBezTo>
                  <a:cubicBezTo>
                    <a:pt x="117" y="47"/>
                    <a:pt x="118" y="47"/>
                    <a:pt x="119" y="47"/>
                  </a:cubicBezTo>
                  <a:cubicBezTo>
                    <a:pt x="120" y="47"/>
                    <a:pt x="120" y="48"/>
                    <a:pt x="119" y="51"/>
                  </a:cubicBezTo>
                  <a:cubicBezTo>
                    <a:pt x="118" y="55"/>
                    <a:pt x="116" y="57"/>
                    <a:pt x="114" y="59"/>
                  </a:cubicBezTo>
                  <a:cubicBezTo>
                    <a:pt x="108" y="67"/>
                    <a:pt x="100" y="72"/>
                    <a:pt x="93" y="77"/>
                  </a:cubicBezTo>
                  <a:cubicBezTo>
                    <a:pt x="90" y="80"/>
                    <a:pt x="87" y="82"/>
                    <a:pt x="85" y="86"/>
                  </a:cubicBezTo>
                  <a:cubicBezTo>
                    <a:pt x="83" y="93"/>
                    <a:pt x="88" y="104"/>
                    <a:pt x="82" y="112"/>
                  </a:cubicBezTo>
                  <a:cubicBezTo>
                    <a:pt x="79" y="116"/>
                    <a:pt x="71" y="115"/>
                    <a:pt x="68" y="120"/>
                  </a:cubicBezTo>
                  <a:cubicBezTo>
                    <a:pt x="67" y="122"/>
                    <a:pt x="69" y="127"/>
                    <a:pt x="68" y="129"/>
                  </a:cubicBezTo>
                  <a:cubicBezTo>
                    <a:pt x="66" y="135"/>
                    <a:pt x="64" y="132"/>
                    <a:pt x="61" y="135"/>
                  </a:cubicBezTo>
                  <a:cubicBezTo>
                    <a:pt x="63" y="136"/>
                    <a:pt x="57" y="142"/>
                    <a:pt x="57" y="143"/>
                  </a:cubicBezTo>
                  <a:cubicBezTo>
                    <a:pt x="52" y="147"/>
                    <a:pt x="49" y="152"/>
                    <a:pt x="43" y="153"/>
                  </a:cubicBezTo>
                  <a:cubicBezTo>
                    <a:pt x="43" y="154"/>
                    <a:pt x="42" y="154"/>
                    <a:pt x="41" y="154"/>
                  </a:cubicBezTo>
                  <a:cubicBezTo>
                    <a:pt x="40" y="154"/>
                    <a:pt x="39" y="153"/>
                    <a:pt x="37" y="153"/>
                  </a:cubicBezTo>
                  <a:cubicBezTo>
                    <a:pt x="37" y="153"/>
                    <a:pt x="36" y="153"/>
                    <a:pt x="36" y="153"/>
                  </a:cubicBezTo>
                  <a:cubicBezTo>
                    <a:pt x="35" y="153"/>
                    <a:pt x="35" y="153"/>
                    <a:pt x="34" y="153"/>
                  </a:cubicBezTo>
                  <a:cubicBezTo>
                    <a:pt x="33" y="154"/>
                    <a:pt x="32" y="154"/>
                    <a:pt x="31" y="154"/>
                  </a:cubicBezTo>
                  <a:cubicBezTo>
                    <a:pt x="30" y="154"/>
                    <a:pt x="29" y="153"/>
                    <a:pt x="28" y="152"/>
                  </a:cubicBezTo>
                  <a:cubicBezTo>
                    <a:pt x="26" y="149"/>
                    <a:pt x="28" y="147"/>
                    <a:pt x="28" y="145"/>
                  </a:cubicBezTo>
                  <a:cubicBezTo>
                    <a:pt x="28" y="140"/>
                    <a:pt x="26" y="135"/>
                    <a:pt x="26" y="131"/>
                  </a:cubicBezTo>
                  <a:cubicBezTo>
                    <a:pt x="25" y="125"/>
                    <a:pt x="27" y="120"/>
                    <a:pt x="26" y="114"/>
                  </a:cubicBezTo>
                  <a:cubicBezTo>
                    <a:pt x="26" y="110"/>
                    <a:pt x="25" y="106"/>
                    <a:pt x="25" y="102"/>
                  </a:cubicBezTo>
                  <a:cubicBezTo>
                    <a:pt x="26" y="97"/>
                    <a:pt x="30" y="94"/>
                    <a:pt x="32" y="90"/>
                  </a:cubicBezTo>
                  <a:cubicBezTo>
                    <a:pt x="33" y="87"/>
                    <a:pt x="33" y="83"/>
                    <a:pt x="33" y="79"/>
                  </a:cubicBezTo>
                  <a:cubicBezTo>
                    <a:pt x="34" y="76"/>
                    <a:pt x="33" y="72"/>
                    <a:pt x="32" y="69"/>
                  </a:cubicBezTo>
                  <a:cubicBezTo>
                    <a:pt x="32" y="69"/>
                    <a:pt x="32" y="69"/>
                    <a:pt x="31" y="68"/>
                  </a:cubicBezTo>
                  <a:cubicBezTo>
                    <a:pt x="4" y="187"/>
                    <a:pt x="4" y="187"/>
                    <a:pt x="4" y="187"/>
                  </a:cubicBezTo>
                  <a:cubicBezTo>
                    <a:pt x="16" y="194"/>
                    <a:pt x="16" y="194"/>
                    <a:pt x="16" y="194"/>
                  </a:cubicBezTo>
                  <a:cubicBezTo>
                    <a:pt x="0" y="226"/>
                    <a:pt x="0" y="226"/>
                    <a:pt x="0" y="226"/>
                  </a:cubicBezTo>
                  <a:cubicBezTo>
                    <a:pt x="188" y="284"/>
                    <a:pt x="188" y="284"/>
                    <a:pt x="188" y="284"/>
                  </a:cubicBezTo>
                  <a:cubicBezTo>
                    <a:pt x="224" y="126"/>
                    <a:pt x="224" y="126"/>
                    <a:pt x="224" y="126"/>
                  </a:cubicBezTo>
                  <a:cubicBezTo>
                    <a:pt x="220" y="124"/>
                    <a:pt x="214" y="121"/>
                    <a:pt x="215" y="118"/>
                  </a:cubicBezTo>
                  <a:cubicBezTo>
                    <a:pt x="216" y="118"/>
                    <a:pt x="216" y="117"/>
                    <a:pt x="217" y="117"/>
                  </a:cubicBezTo>
                  <a:cubicBezTo>
                    <a:pt x="220" y="117"/>
                    <a:pt x="224" y="120"/>
                    <a:pt x="225" y="121"/>
                  </a:cubicBezTo>
                  <a:cubicBezTo>
                    <a:pt x="225" y="121"/>
                    <a:pt x="225" y="121"/>
                    <a:pt x="226" y="121"/>
                  </a:cubicBezTo>
                  <a:cubicBezTo>
                    <a:pt x="227" y="113"/>
                    <a:pt x="227" y="113"/>
                    <a:pt x="227" y="113"/>
                  </a:cubicBezTo>
                  <a:cubicBezTo>
                    <a:pt x="226" y="111"/>
                    <a:pt x="226" y="108"/>
                    <a:pt x="225" y="105"/>
                  </a:cubicBezTo>
                  <a:cubicBezTo>
                    <a:pt x="225" y="101"/>
                    <a:pt x="226" y="100"/>
                    <a:pt x="227" y="100"/>
                  </a:cubicBezTo>
                  <a:cubicBezTo>
                    <a:pt x="228" y="100"/>
                    <a:pt x="229" y="100"/>
                    <a:pt x="230" y="101"/>
                  </a:cubicBezTo>
                  <a:cubicBezTo>
                    <a:pt x="240" y="58"/>
                    <a:pt x="240" y="58"/>
                    <a:pt x="240" y="58"/>
                  </a:cubicBezTo>
                  <a:cubicBezTo>
                    <a:pt x="240" y="58"/>
                    <a:pt x="239" y="59"/>
                    <a:pt x="239" y="59"/>
                  </a:cubicBezTo>
                  <a:cubicBezTo>
                    <a:pt x="239" y="59"/>
                    <a:pt x="238" y="59"/>
                    <a:pt x="238" y="59"/>
                  </a:cubicBezTo>
                  <a:cubicBezTo>
                    <a:pt x="236" y="59"/>
                    <a:pt x="236" y="58"/>
                    <a:pt x="236" y="56"/>
                  </a:cubicBezTo>
                  <a:cubicBezTo>
                    <a:pt x="236" y="55"/>
                    <a:pt x="237" y="54"/>
                    <a:pt x="239" y="54"/>
                  </a:cubicBezTo>
                  <a:cubicBezTo>
                    <a:pt x="239" y="54"/>
                    <a:pt x="239" y="54"/>
                    <a:pt x="239" y="54"/>
                  </a:cubicBezTo>
                  <a:cubicBezTo>
                    <a:pt x="239" y="52"/>
                    <a:pt x="239" y="51"/>
                    <a:pt x="240" y="50"/>
                  </a:cubicBezTo>
                  <a:cubicBezTo>
                    <a:pt x="239" y="50"/>
                    <a:pt x="238" y="50"/>
                    <a:pt x="237" y="50"/>
                  </a:cubicBezTo>
                  <a:cubicBezTo>
                    <a:pt x="236" y="50"/>
                    <a:pt x="234" y="51"/>
                    <a:pt x="233" y="53"/>
                  </a:cubicBezTo>
                  <a:cubicBezTo>
                    <a:pt x="228" y="58"/>
                    <a:pt x="235" y="62"/>
                    <a:pt x="235" y="68"/>
                  </a:cubicBezTo>
                  <a:cubicBezTo>
                    <a:pt x="235" y="76"/>
                    <a:pt x="231" y="77"/>
                    <a:pt x="226" y="79"/>
                  </a:cubicBezTo>
                  <a:cubicBezTo>
                    <a:pt x="224" y="80"/>
                    <a:pt x="224" y="80"/>
                    <a:pt x="223" y="80"/>
                  </a:cubicBezTo>
                  <a:cubicBezTo>
                    <a:pt x="222" y="80"/>
                    <a:pt x="223" y="79"/>
                    <a:pt x="222" y="76"/>
                  </a:cubicBezTo>
                  <a:cubicBezTo>
                    <a:pt x="222" y="76"/>
                    <a:pt x="220" y="75"/>
                    <a:pt x="220" y="74"/>
                  </a:cubicBezTo>
                  <a:cubicBezTo>
                    <a:pt x="219" y="73"/>
                    <a:pt x="220" y="72"/>
                    <a:pt x="220" y="72"/>
                  </a:cubicBezTo>
                  <a:cubicBezTo>
                    <a:pt x="220" y="71"/>
                    <a:pt x="216" y="67"/>
                    <a:pt x="217" y="67"/>
                  </a:cubicBezTo>
                  <a:cubicBezTo>
                    <a:pt x="212" y="68"/>
                    <a:pt x="213" y="78"/>
                    <a:pt x="214" y="81"/>
                  </a:cubicBezTo>
                  <a:cubicBezTo>
                    <a:pt x="214" y="83"/>
                    <a:pt x="216" y="85"/>
                    <a:pt x="217" y="87"/>
                  </a:cubicBezTo>
                  <a:cubicBezTo>
                    <a:pt x="218" y="90"/>
                    <a:pt x="217" y="92"/>
                    <a:pt x="217" y="95"/>
                  </a:cubicBezTo>
                  <a:cubicBezTo>
                    <a:pt x="217" y="98"/>
                    <a:pt x="217" y="99"/>
                    <a:pt x="217" y="99"/>
                  </a:cubicBezTo>
                  <a:cubicBezTo>
                    <a:pt x="216" y="99"/>
                    <a:pt x="216" y="98"/>
                    <a:pt x="214" y="97"/>
                  </a:cubicBezTo>
                  <a:cubicBezTo>
                    <a:pt x="213" y="96"/>
                    <a:pt x="211" y="93"/>
                    <a:pt x="211" y="90"/>
                  </a:cubicBezTo>
                  <a:cubicBezTo>
                    <a:pt x="211" y="87"/>
                    <a:pt x="211" y="84"/>
                    <a:pt x="210" y="81"/>
                  </a:cubicBezTo>
                  <a:cubicBezTo>
                    <a:pt x="209" y="77"/>
                    <a:pt x="209" y="78"/>
                    <a:pt x="210" y="74"/>
                  </a:cubicBezTo>
                  <a:cubicBezTo>
                    <a:pt x="212" y="69"/>
                    <a:pt x="213" y="61"/>
                    <a:pt x="211" y="56"/>
                  </a:cubicBezTo>
                  <a:cubicBezTo>
                    <a:pt x="211" y="57"/>
                    <a:pt x="209" y="58"/>
                    <a:pt x="208" y="58"/>
                  </a:cubicBezTo>
                  <a:cubicBezTo>
                    <a:pt x="207" y="58"/>
                    <a:pt x="207" y="58"/>
                    <a:pt x="206" y="57"/>
                  </a:cubicBezTo>
                  <a:cubicBezTo>
                    <a:pt x="205" y="56"/>
                    <a:pt x="207" y="54"/>
                    <a:pt x="207" y="52"/>
                  </a:cubicBezTo>
                  <a:cubicBezTo>
                    <a:pt x="208" y="49"/>
                    <a:pt x="206" y="48"/>
                    <a:pt x="206" y="46"/>
                  </a:cubicBezTo>
                  <a:cubicBezTo>
                    <a:pt x="205" y="44"/>
                    <a:pt x="206" y="40"/>
                    <a:pt x="205" y="39"/>
                  </a:cubicBezTo>
                  <a:cubicBezTo>
                    <a:pt x="205" y="39"/>
                    <a:pt x="205" y="39"/>
                    <a:pt x="205" y="39"/>
                  </a:cubicBezTo>
                  <a:cubicBezTo>
                    <a:pt x="204" y="39"/>
                    <a:pt x="202" y="40"/>
                    <a:pt x="201" y="41"/>
                  </a:cubicBezTo>
                  <a:cubicBezTo>
                    <a:pt x="201" y="41"/>
                    <a:pt x="201" y="41"/>
                    <a:pt x="201" y="41"/>
                  </a:cubicBezTo>
                  <a:cubicBezTo>
                    <a:pt x="200" y="41"/>
                    <a:pt x="200" y="41"/>
                    <a:pt x="199" y="41"/>
                  </a:cubicBezTo>
                  <a:cubicBezTo>
                    <a:pt x="199" y="41"/>
                    <a:pt x="199" y="40"/>
                    <a:pt x="198" y="40"/>
                  </a:cubicBezTo>
                  <a:cubicBezTo>
                    <a:pt x="198" y="40"/>
                    <a:pt x="198" y="41"/>
                    <a:pt x="198" y="41"/>
                  </a:cubicBezTo>
                  <a:cubicBezTo>
                    <a:pt x="196" y="42"/>
                    <a:pt x="197" y="42"/>
                    <a:pt x="195" y="44"/>
                  </a:cubicBezTo>
                  <a:cubicBezTo>
                    <a:pt x="193" y="45"/>
                    <a:pt x="191" y="47"/>
                    <a:pt x="189" y="48"/>
                  </a:cubicBezTo>
                  <a:cubicBezTo>
                    <a:pt x="186" y="50"/>
                    <a:pt x="182" y="51"/>
                    <a:pt x="181" y="53"/>
                  </a:cubicBezTo>
                  <a:cubicBezTo>
                    <a:pt x="179" y="56"/>
                    <a:pt x="179" y="61"/>
                    <a:pt x="177" y="64"/>
                  </a:cubicBezTo>
                  <a:cubicBezTo>
                    <a:pt x="176" y="66"/>
                    <a:pt x="173" y="70"/>
                    <a:pt x="171" y="70"/>
                  </a:cubicBezTo>
                  <a:cubicBezTo>
                    <a:pt x="171" y="70"/>
                    <a:pt x="171" y="70"/>
                    <a:pt x="170" y="70"/>
                  </a:cubicBezTo>
                  <a:cubicBezTo>
                    <a:pt x="168" y="70"/>
                    <a:pt x="169" y="66"/>
                    <a:pt x="168" y="63"/>
                  </a:cubicBezTo>
                  <a:cubicBezTo>
                    <a:pt x="167" y="53"/>
                    <a:pt x="167" y="44"/>
                    <a:pt x="168" y="34"/>
                  </a:cubicBezTo>
                  <a:cubicBezTo>
                    <a:pt x="167" y="35"/>
                    <a:pt x="166" y="36"/>
                    <a:pt x="165" y="36"/>
                  </a:cubicBezTo>
                  <a:cubicBezTo>
                    <a:pt x="164" y="36"/>
                    <a:pt x="163" y="34"/>
                    <a:pt x="162" y="32"/>
                  </a:cubicBezTo>
                  <a:cubicBezTo>
                    <a:pt x="162" y="31"/>
                    <a:pt x="162" y="29"/>
                    <a:pt x="162" y="29"/>
                  </a:cubicBezTo>
                  <a:cubicBezTo>
                    <a:pt x="162" y="29"/>
                    <a:pt x="162" y="29"/>
                    <a:pt x="162" y="29"/>
                  </a:cubicBezTo>
                  <a:cubicBezTo>
                    <a:pt x="161" y="28"/>
                    <a:pt x="160" y="24"/>
                    <a:pt x="159" y="23"/>
                  </a:cubicBezTo>
                  <a:cubicBezTo>
                    <a:pt x="158" y="21"/>
                    <a:pt x="156" y="20"/>
                    <a:pt x="154" y="20"/>
                  </a:cubicBezTo>
                  <a:cubicBezTo>
                    <a:pt x="151" y="19"/>
                    <a:pt x="149" y="19"/>
                    <a:pt x="147" y="19"/>
                  </a:cubicBezTo>
                  <a:cubicBezTo>
                    <a:pt x="145" y="18"/>
                    <a:pt x="142" y="18"/>
                    <a:pt x="141" y="16"/>
                  </a:cubicBezTo>
                  <a:cubicBezTo>
                    <a:pt x="141" y="15"/>
                    <a:pt x="140" y="13"/>
                    <a:pt x="140" y="12"/>
                  </a:cubicBezTo>
                  <a:cubicBezTo>
                    <a:pt x="139" y="12"/>
                    <a:pt x="139" y="12"/>
                    <a:pt x="138" y="12"/>
                  </a:cubicBezTo>
                  <a:cubicBezTo>
                    <a:pt x="138" y="12"/>
                    <a:pt x="138" y="12"/>
                    <a:pt x="137" y="12"/>
                  </a:cubicBezTo>
                  <a:cubicBezTo>
                    <a:pt x="137" y="12"/>
                    <a:pt x="137" y="12"/>
                    <a:pt x="137" y="12"/>
                  </a:cubicBezTo>
                  <a:cubicBezTo>
                    <a:pt x="136" y="12"/>
                    <a:pt x="136" y="12"/>
                    <a:pt x="136" y="12"/>
                  </a:cubicBezTo>
                  <a:cubicBezTo>
                    <a:pt x="134" y="11"/>
                    <a:pt x="132" y="10"/>
                    <a:pt x="131" y="8"/>
                  </a:cubicBezTo>
                  <a:cubicBezTo>
                    <a:pt x="130" y="6"/>
                    <a:pt x="129" y="1"/>
                    <a:pt x="127" y="0"/>
                  </a:cubicBezTo>
                  <a:cubicBezTo>
                    <a:pt x="127" y="0"/>
                    <a:pt x="127" y="0"/>
                    <a:pt x="126"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2" name="Freeform 54"/>
            <p:cNvSpPr>
              <a:spLocks noEditPoints="1"/>
            </p:cNvSpPr>
            <p:nvPr userDrawn="1"/>
          </p:nvSpPr>
          <p:spPr bwMode="auto">
            <a:xfrm>
              <a:off x="6557963" y="3636963"/>
              <a:ext cx="171450" cy="747713"/>
            </a:xfrm>
            <a:custGeom>
              <a:avLst/>
              <a:gdLst>
                <a:gd name="T0" fmla="*/ 75 w 108"/>
                <a:gd name="T1" fmla="*/ 142 h 471"/>
                <a:gd name="T2" fmla="*/ 0 w 108"/>
                <a:gd name="T3" fmla="*/ 471 h 471"/>
                <a:gd name="T4" fmla="*/ 75 w 108"/>
                <a:gd name="T5" fmla="*/ 142 h 471"/>
                <a:gd name="T6" fmla="*/ 75 w 108"/>
                <a:gd name="T7" fmla="*/ 142 h 471"/>
                <a:gd name="T8" fmla="*/ 81 w 108"/>
                <a:gd name="T9" fmla="*/ 115 h 471"/>
                <a:gd name="T10" fmla="*/ 79 w 108"/>
                <a:gd name="T11" fmla="*/ 131 h 471"/>
                <a:gd name="T12" fmla="*/ 79 w 108"/>
                <a:gd name="T13" fmla="*/ 131 h 471"/>
                <a:gd name="T14" fmla="*/ 81 w 108"/>
                <a:gd name="T15" fmla="*/ 115 h 471"/>
                <a:gd name="T16" fmla="*/ 81 w 108"/>
                <a:gd name="T17" fmla="*/ 115 h 471"/>
                <a:gd name="T18" fmla="*/ 108 w 108"/>
                <a:gd name="T19" fmla="*/ 0 h 471"/>
                <a:gd name="T20" fmla="*/ 108 w 108"/>
                <a:gd name="T21" fmla="*/ 0 h 471"/>
                <a:gd name="T22" fmla="*/ 88 w 108"/>
                <a:gd name="T23" fmla="*/ 90 h 471"/>
                <a:gd name="T24" fmla="*/ 88 w 108"/>
                <a:gd name="T25" fmla="*/ 90 h 471"/>
                <a:gd name="T26" fmla="*/ 108 w 108"/>
                <a:gd name="T27" fmla="*/ 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471">
                  <a:moveTo>
                    <a:pt x="75" y="142"/>
                  </a:moveTo>
                  <a:lnTo>
                    <a:pt x="0" y="471"/>
                  </a:lnTo>
                  <a:lnTo>
                    <a:pt x="75" y="142"/>
                  </a:lnTo>
                  <a:lnTo>
                    <a:pt x="75" y="142"/>
                  </a:lnTo>
                  <a:close/>
                  <a:moveTo>
                    <a:pt x="81" y="115"/>
                  </a:moveTo>
                  <a:lnTo>
                    <a:pt x="79" y="131"/>
                  </a:lnTo>
                  <a:lnTo>
                    <a:pt x="79" y="131"/>
                  </a:lnTo>
                  <a:lnTo>
                    <a:pt x="81" y="115"/>
                  </a:lnTo>
                  <a:lnTo>
                    <a:pt x="81" y="115"/>
                  </a:lnTo>
                  <a:close/>
                  <a:moveTo>
                    <a:pt x="108" y="0"/>
                  </a:moveTo>
                  <a:lnTo>
                    <a:pt x="108" y="0"/>
                  </a:lnTo>
                  <a:lnTo>
                    <a:pt x="88" y="90"/>
                  </a:lnTo>
                  <a:lnTo>
                    <a:pt x="88" y="90"/>
                  </a:lnTo>
                  <a:lnTo>
                    <a:pt x="108" y="0"/>
                  </a:lnTo>
                  <a:close/>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3" name="Freeform 55"/>
            <p:cNvSpPr>
              <a:spLocks noEditPoints="1"/>
            </p:cNvSpPr>
            <p:nvPr userDrawn="1"/>
          </p:nvSpPr>
          <p:spPr bwMode="auto">
            <a:xfrm>
              <a:off x="6557963" y="3636963"/>
              <a:ext cx="171450" cy="747713"/>
            </a:xfrm>
            <a:custGeom>
              <a:avLst/>
              <a:gdLst>
                <a:gd name="T0" fmla="*/ 75 w 108"/>
                <a:gd name="T1" fmla="*/ 142 h 471"/>
                <a:gd name="T2" fmla="*/ 0 w 108"/>
                <a:gd name="T3" fmla="*/ 471 h 471"/>
                <a:gd name="T4" fmla="*/ 75 w 108"/>
                <a:gd name="T5" fmla="*/ 142 h 471"/>
                <a:gd name="T6" fmla="*/ 75 w 108"/>
                <a:gd name="T7" fmla="*/ 142 h 471"/>
                <a:gd name="T8" fmla="*/ 81 w 108"/>
                <a:gd name="T9" fmla="*/ 115 h 471"/>
                <a:gd name="T10" fmla="*/ 79 w 108"/>
                <a:gd name="T11" fmla="*/ 131 h 471"/>
                <a:gd name="T12" fmla="*/ 79 w 108"/>
                <a:gd name="T13" fmla="*/ 131 h 471"/>
                <a:gd name="T14" fmla="*/ 81 w 108"/>
                <a:gd name="T15" fmla="*/ 115 h 471"/>
                <a:gd name="T16" fmla="*/ 81 w 108"/>
                <a:gd name="T17" fmla="*/ 115 h 471"/>
                <a:gd name="T18" fmla="*/ 108 w 108"/>
                <a:gd name="T19" fmla="*/ 0 h 471"/>
                <a:gd name="T20" fmla="*/ 108 w 108"/>
                <a:gd name="T21" fmla="*/ 0 h 471"/>
                <a:gd name="T22" fmla="*/ 88 w 108"/>
                <a:gd name="T23" fmla="*/ 90 h 471"/>
                <a:gd name="T24" fmla="*/ 88 w 108"/>
                <a:gd name="T25" fmla="*/ 90 h 471"/>
                <a:gd name="T26" fmla="*/ 108 w 108"/>
                <a:gd name="T27" fmla="*/ 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471">
                  <a:moveTo>
                    <a:pt x="75" y="142"/>
                  </a:moveTo>
                  <a:lnTo>
                    <a:pt x="0" y="471"/>
                  </a:lnTo>
                  <a:lnTo>
                    <a:pt x="75" y="142"/>
                  </a:lnTo>
                  <a:lnTo>
                    <a:pt x="75" y="142"/>
                  </a:lnTo>
                  <a:moveTo>
                    <a:pt x="81" y="115"/>
                  </a:moveTo>
                  <a:lnTo>
                    <a:pt x="79" y="131"/>
                  </a:lnTo>
                  <a:lnTo>
                    <a:pt x="79" y="131"/>
                  </a:lnTo>
                  <a:lnTo>
                    <a:pt x="81" y="115"/>
                  </a:lnTo>
                  <a:lnTo>
                    <a:pt x="81" y="115"/>
                  </a:lnTo>
                  <a:moveTo>
                    <a:pt x="108" y="0"/>
                  </a:moveTo>
                  <a:lnTo>
                    <a:pt x="108" y="0"/>
                  </a:lnTo>
                  <a:lnTo>
                    <a:pt x="88" y="90"/>
                  </a:lnTo>
                  <a:lnTo>
                    <a:pt x="88" y="90"/>
                  </a:lnTo>
                  <a:lnTo>
                    <a:pt x="1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4" name="Freeform 56"/>
            <p:cNvSpPr/>
            <p:nvPr userDrawn="1"/>
          </p:nvSpPr>
          <p:spPr bwMode="auto">
            <a:xfrm>
              <a:off x="6734176" y="3621088"/>
              <a:ext cx="0" cy="3175"/>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1"/>
                    <a:pt x="0" y="1"/>
                    <a:pt x="0" y="1"/>
                  </a:cubicBezTo>
                  <a:cubicBezTo>
                    <a:pt x="0" y="0"/>
                    <a:pt x="0" y="0"/>
                    <a:pt x="0" y="0"/>
                  </a:cubicBezTo>
                </a:path>
              </a:pathLst>
            </a:custGeom>
            <a:solidFill>
              <a:srgbClr val="48B4E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5" name="Rectangle 57"/>
            <p:cNvSpPr>
              <a:spLocks noChangeArrowheads="1"/>
            </p:cNvSpPr>
            <p:nvPr userDrawn="1"/>
          </p:nvSpPr>
          <p:spPr bwMode="auto">
            <a:xfrm>
              <a:off x="6734176" y="3621088"/>
              <a:ext cx="1588" cy="3175"/>
            </a:xfrm>
            <a:prstGeom prst="rect">
              <a:avLst/>
            </a:prstGeom>
            <a:solidFill>
              <a:srgbClr val="48B4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6" name="Rectangle 58"/>
            <p:cNvSpPr>
              <a:spLocks noChangeArrowheads="1"/>
            </p:cNvSpPr>
            <p:nvPr userDrawn="1"/>
          </p:nvSpPr>
          <p:spPr bwMode="auto">
            <a:xfrm>
              <a:off x="6734176" y="3621088"/>
              <a:ext cx="1588" cy="3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7" name="Freeform 59"/>
            <p:cNvSpPr>
              <a:spLocks noEditPoints="1"/>
            </p:cNvSpPr>
            <p:nvPr userDrawn="1"/>
          </p:nvSpPr>
          <p:spPr bwMode="auto">
            <a:xfrm>
              <a:off x="5005388" y="2576513"/>
              <a:ext cx="2368550" cy="1725613"/>
            </a:xfrm>
            <a:custGeom>
              <a:avLst/>
              <a:gdLst>
                <a:gd name="T0" fmla="*/ 158 w 717"/>
                <a:gd name="T1" fmla="*/ 381 h 522"/>
                <a:gd name="T2" fmla="*/ 119 w 717"/>
                <a:gd name="T3" fmla="*/ 403 h 522"/>
                <a:gd name="T4" fmla="*/ 96 w 717"/>
                <a:gd name="T5" fmla="*/ 211 h 522"/>
                <a:gd name="T6" fmla="*/ 68 w 717"/>
                <a:gd name="T7" fmla="*/ 104 h 522"/>
                <a:gd name="T8" fmla="*/ 18 w 717"/>
                <a:gd name="T9" fmla="*/ 79 h 522"/>
                <a:gd name="T10" fmla="*/ 40 w 717"/>
                <a:gd name="T11" fmla="*/ 33 h 522"/>
                <a:gd name="T12" fmla="*/ 126 w 717"/>
                <a:gd name="T13" fmla="*/ 68 h 522"/>
                <a:gd name="T14" fmla="*/ 152 w 717"/>
                <a:gd name="T15" fmla="*/ 59 h 522"/>
                <a:gd name="T16" fmla="*/ 172 w 717"/>
                <a:gd name="T17" fmla="*/ 83 h 522"/>
                <a:gd name="T18" fmla="*/ 179 w 717"/>
                <a:gd name="T19" fmla="*/ 108 h 522"/>
                <a:gd name="T20" fmla="*/ 189 w 717"/>
                <a:gd name="T21" fmla="*/ 152 h 522"/>
                <a:gd name="T22" fmla="*/ 145 w 717"/>
                <a:gd name="T23" fmla="*/ 206 h 522"/>
                <a:gd name="T24" fmla="*/ 163 w 717"/>
                <a:gd name="T25" fmla="*/ 255 h 522"/>
                <a:gd name="T26" fmla="*/ 118 w 717"/>
                <a:gd name="T27" fmla="*/ 432 h 522"/>
                <a:gd name="T28" fmla="*/ 233 w 717"/>
                <a:gd name="T29" fmla="*/ 100 h 522"/>
                <a:gd name="T30" fmla="*/ 253 w 717"/>
                <a:gd name="T31" fmla="*/ 17 h 522"/>
                <a:gd name="T32" fmla="*/ 312 w 717"/>
                <a:gd name="T33" fmla="*/ 53 h 522"/>
                <a:gd name="T34" fmla="*/ 316 w 717"/>
                <a:gd name="T35" fmla="*/ 47 h 522"/>
                <a:gd name="T36" fmla="*/ 168 w 717"/>
                <a:gd name="T37" fmla="*/ 61 h 522"/>
                <a:gd name="T38" fmla="*/ 214 w 717"/>
                <a:gd name="T39" fmla="*/ 95 h 522"/>
                <a:gd name="T40" fmla="*/ 189 w 717"/>
                <a:gd name="T41" fmla="*/ 17 h 522"/>
                <a:gd name="T42" fmla="*/ 234 w 717"/>
                <a:gd name="T43" fmla="*/ 12 h 522"/>
                <a:gd name="T44" fmla="*/ 117 w 717"/>
                <a:gd name="T45" fmla="*/ 21 h 522"/>
                <a:gd name="T46" fmla="*/ 136 w 717"/>
                <a:gd name="T47" fmla="*/ 51 h 522"/>
                <a:gd name="T48" fmla="*/ 129 w 717"/>
                <a:gd name="T49" fmla="*/ 60 h 522"/>
                <a:gd name="T50" fmla="*/ 177 w 717"/>
                <a:gd name="T51" fmla="*/ 95 h 522"/>
                <a:gd name="T52" fmla="*/ 123 w 717"/>
                <a:gd name="T53" fmla="*/ 14 h 522"/>
                <a:gd name="T54" fmla="*/ 119 w 717"/>
                <a:gd name="T55" fmla="*/ 23 h 522"/>
                <a:gd name="T56" fmla="*/ 168 w 717"/>
                <a:gd name="T57" fmla="*/ 4 h 522"/>
                <a:gd name="T58" fmla="*/ 150 w 717"/>
                <a:gd name="T59" fmla="*/ 27 h 522"/>
                <a:gd name="T60" fmla="*/ 152 w 717"/>
                <a:gd name="T61" fmla="*/ 16 h 522"/>
                <a:gd name="T62" fmla="*/ 315 w 717"/>
                <a:gd name="T63" fmla="*/ 172 h 522"/>
                <a:gd name="T64" fmla="*/ 325 w 717"/>
                <a:gd name="T65" fmla="*/ 153 h 522"/>
                <a:gd name="T66" fmla="*/ 588 w 717"/>
                <a:gd name="T67" fmla="*/ 283 h 522"/>
                <a:gd name="T68" fmla="*/ 535 w 717"/>
                <a:gd name="T69" fmla="*/ 344 h 522"/>
                <a:gd name="T70" fmla="*/ 582 w 717"/>
                <a:gd name="T71" fmla="*/ 402 h 522"/>
                <a:gd name="T72" fmla="*/ 371 w 717"/>
                <a:gd name="T73" fmla="*/ 402 h 522"/>
                <a:gd name="T74" fmla="*/ 522 w 717"/>
                <a:gd name="T75" fmla="*/ 419 h 522"/>
                <a:gd name="T76" fmla="*/ 575 w 717"/>
                <a:gd name="T77" fmla="*/ 471 h 522"/>
                <a:gd name="T78" fmla="*/ 608 w 717"/>
                <a:gd name="T79" fmla="*/ 513 h 522"/>
                <a:gd name="T80" fmla="*/ 652 w 717"/>
                <a:gd name="T81" fmla="*/ 236 h 522"/>
                <a:gd name="T82" fmla="*/ 599 w 717"/>
                <a:gd name="T83" fmla="*/ 231 h 522"/>
                <a:gd name="T84" fmla="*/ 559 w 717"/>
                <a:gd name="T85" fmla="*/ 271 h 522"/>
                <a:gd name="T86" fmla="*/ 499 w 717"/>
                <a:gd name="T87" fmla="*/ 330 h 522"/>
                <a:gd name="T88" fmla="*/ 423 w 717"/>
                <a:gd name="T89" fmla="*/ 279 h 522"/>
                <a:gd name="T90" fmla="*/ 350 w 717"/>
                <a:gd name="T91" fmla="*/ 392 h 522"/>
                <a:gd name="T92" fmla="*/ 272 w 717"/>
                <a:gd name="T93" fmla="*/ 264 h 522"/>
                <a:gd name="T94" fmla="*/ 353 w 717"/>
                <a:gd name="T95" fmla="*/ 159 h 522"/>
                <a:gd name="T96" fmla="*/ 383 w 717"/>
                <a:gd name="T97" fmla="*/ 115 h 522"/>
                <a:gd name="T98" fmla="*/ 434 w 717"/>
                <a:gd name="T99" fmla="*/ 140 h 522"/>
                <a:gd name="T100" fmla="*/ 491 w 717"/>
                <a:gd name="T101" fmla="*/ 145 h 522"/>
                <a:gd name="T102" fmla="*/ 580 w 717"/>
                <a:gd name="T103" fmla="*/ 145 h 522"/>
                <a:gd name="T104" fmla="*/ 680 w 717"/>
                <a:gd name="T105" fmla="*/ 185 h 522"/>
                <a:gd name="T106" fmla="*/ 386 w 717"/>
                <a:gd name="T107" fmla="*/ 206 h 522"/>
                <a:gd name="T108" fmla="*/ 365 w 717"/>
                <a:gd name="T109" fmla="*/ 164 h 522"/>
                <a:gd name="T110" fmla="*/ 355 w 717"/>
                <a:gd name="T111" fmla="*/ 219 h 522"/>
                <a:gd name="T112" fmla="*/ 347 w 717"/>
                <a:gd name="T113" fmla="*/ 244 h 522"/>
                <a:gd name="T114" fmla="*/ 427 w 717"/>
                <a:gd name="T115" fmla="*/ 220 h 522"/>
                <a:gd name="T116" fmla="*/ 505 w 717"/>
                <a:gd name="T117" fmla="*/ 129 h 522"/>
                <a:gd name="T118" fmla="*/ 517 w 717"/>
                <a:gd name="T119" fmla="*/ 391 h 522"/>
                <a:gd name="T120" fmla="*/ 487 w 717"/>
                <a:gd name="T121" fmla="*/ 364 h 522"/>
                <a:gd name="T122" fmla="*/ 530 w 717"/>
                <a:gd name="T123" fmla="*/ 394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7" h="522">
                  <a:moveTo>
                    <a:pt x="522" y="358"/>
                  </a:moveTo>
                  <a:cubicBezTo>
                    <a:pt x="523" y="358"/>
                    <a:pt x="524" y="356"/>
                    <a:pt x="524" y="356"/>
                  </a:cubicBezTo>
                  <a:cubicBezTo>
                    <a:pt x="527" y="353"/>
                    <a:pt x="526" y="354"/>
                    <a:pt x="529" y="355"/>
                  </a:cubicBezTo>
                  <a:cubicBezTo>
                    <a:pt x="532" y="358"/>
                    <a:pt x="532" y="358"/>
                    <a:pt x="532" y="358"/>
                  </a:cubicBezTo>
                  <a:cubicBezTo>
                    <a:pt x="532" y="360"/>
                    <a:pt x="530" y="359"/>
                    <a:pt x="529" y="361"/>
                  </a:cubicBezTo>
                  <a:cubicBezTo>
                    <a:pt x="527" y="363"/>
                    <a:pt x="527" y="361"/>
                    <a:pt x="527" y="364"/>
                  </a:cubicBezTo>
                  <a:cubicBezTo>
                    <a:pt x="527" y="365"/>
                    <a:pt x="529" y="368"/>
                    <a:pt x="528" y="369"/>
                  </a:cubicBezTo>
                  <a:cubicBezTo>
                    <a:pt x="528" y="371"/>
                    <a:pt x="526" y="370"/>
                    <a:pt x="525" y="371"/>
                  </a:cubicBezTo>
                  <a:cubicBezTo>
                    <a:pt x="523" y="373"/>
                    <a:pt x="522" y="379"/>
                    <a:pt x="519" y="380"/>
                  </a:cubicBezTo>
                  <a:cubicBezTo>
                    <a:pt x="517" y="381"/>
                    <a:pt x="512" y="378"/>
                    <a:pt x="511" y="377"/>
                  </a:cubicBezTo>
                  <a:cubicBezTo>
                    <a:pt x="509" y="376"/>
                    <a:pt x="508" y="372"/>
                    <a:pt x="507" y="368"/>
                  </a:cubicBezTo>
                  <a:cubicBezTo>
                    <a:pt x="507" y="361"/>
                    <a:pt x="509" y="363"/>
                    <a:pt x="512" y="364"/>
                  </a:cubicBezTo>
                  <a:cubicBezTo>
                    <a:pt x="514" y="361"/>
                    <a:pt x="513" y="362"/>
                    <a:pt x="515" y="361"/>
                  </a:cubicBezTo>
                  <a:cubicBezTo>
                    <a:pt x="516" y="361"/>
                    <a:pt x="516" y="361"/>
                    <a:pt x="516" y="361"/>
                  </a:cubicBezTo>
                  <a:cubicBezTo>
                    <a:pt x="517" y="361"/>
                    <a:pt x="517" y="361"/>
                    <a:pt x="517" y="361"/>
                  </a:cubicBezTo>
                  <a:cubicBezTo>
                    <a:pt x="518" y="360"/>
                    <a:pt x="518" y="359"/>
                    <a:pt x="519" y="358"/>
                  </a:cubicBezTo>
                  <a:cubicBezTo>
                    <a:pt x="521" y="358"/>
                    <a:pt x="521" y="358"/>
                    <a:pt x="522" y="358"/>
                  </a:cubicBezTo>
                  <a:cubicBezTo>
                    <a:pt x="522" y="358"/>
                    <a:pt x="522" y="358"/>
                    <a:pt x="522" y="358"/>
                  </a:cubicBezTo>
                  <a:moveTo>
                    <a:pt x="221" y="315"/>
                  </a:moveTo>
                  <a:cubicBezTo>
                    <a:pt x="221" y="327"/>
                    <a:pt x="211" y="327"/>
                    <a:pt x="208" y="336"/>
                  </a:cubicBezTo>
                  <a:cubicBezTo>
                    <a:pt x="206" y="343"/>
                    <a:pt x="205" y="348"/>
                    <a:pt x="201" y="353"/>
                  </a:cubicBezTo>
                  <a:cubicBezTo>
                    <a:pt x="198" y="356"/>
                    <a:pt x="197" y="356"/>
                    <a:pt x="194" y="356"/>
                  </a:cubicBezTo>
                  <a:cubicBezTo>
                    <a:pt x="191" y="356"/>
                    <a:pt x="186" y="357"/>
                    <a:pt x="184" y="360"/>
                  </a:cubicBezTo>
                  <a:cubicBezTo>
                    <a:pt x="182" y="362"/>
                    <a:pt x="181" y="366"/>
                    <a:pt x="179" y="369"/>
                  </a:cubicBezTo>
                  <a:cubicBezTo>
                    <a:pt x="179" y="370"/>
                    <a:pt x="172" y="377"/>
                    <a:pt x="172" y="375"/>
                  </a:cubicBezTo>
                  <a:cubicBezTo>
                    <a:pt x="168" y="383"/>
                    <a:pt x="162" y="384"/>
                    <a:pt x="157" y="380"/>
                  </a:cubicBezTo>
                  <a:cubicBezTo>
                    <a:pt x="157" y="380"/>
                    <a:pt x="157" y="380"/>
                    <a:pt x="157" y="380"/>
                  </a:cubicBezTo>
                  <a:cubicBezTo>
                    <a:pt x="157" y="380"/>
                    <a:pt x="158" y="381"/>
                    <a:pt x="158" y="381"/>
                  </a:cubicBezTo>
                  <a:cubicBezTo>
                    <a:pt x="159" y="384"/>
                    <a:pt x="159" y="384"/>
                    <a:pt x="159" y="384"/>
                  </a:cubicBezTo>
                  <a:cubicBezTo>
                    <a:pt x="159" y="384"/>
                    <a:pt x="159" y="387"/>
                    <a:pt x="159" y="388"/>
                  </a:cubicBezTo>
                  <a:cubicBezTo>
                    <a:pt x="158" y="392"/>
                    <a:pt x="148" y="394"/>
                    <a:pt x="146" y="391"/>
                  </a:cubicBezTo>
                  <a:cubicBezTo>
                    <a:pt x="144" y="396"/>
                    <a:pt x="145" y="398"/>
                    <a:pt x="139" y="395"/>
                  </a:cubicBezTo>
                  <a:cubicBezTo>
                    <a:pt x="137" y="400"/>
                    <a:pt x="142" y="398"/>
                    <a:pt x="141" y="401"/>
                  </a:cubicBezTo>
                  <a:cubicBezTo>
                    <a:pt x="141" y="402"/>
                    <a:pt x="140" y="402"/>
                    <a:pt x="140" y="402"/>
                  </a:cubicBezTo>
                  <a:cubicBezTo>
                    <a:pt x="139" y="402"/>
                    <a:pt x="139" y="402"/>
                    <a:pt x="139" y="402"/>
                  </a:cubicBezTo>
                  <a:cubicBezTo>
                    <a:pt x="138" y="403"/>
                    <a:pt x="138" y="404"/>
                    <a:pt x="137" y="405"/>
                  </a:cubicBezTo>
                  <a:cubicBezTo>
                    <a:pt x="135" y="407"/>
                    <a:pt x="130" y="408"/>
                    <a:pt x="131" y="412"/>
                  </a:cubicBezTo>
                  <a:cubicBezTo>
                    <a:pt x="132" y="413"/>
                    <a:pt x="134" y="412"/>
                    <a:pt x="134" y="414"/>
                  </a:cubicBezTo>
                  <a:cubicBezTo>
                    <a:pt x="134" y="416"/>
                    <a:pt x="132" y="417"/>
                    <a:pt x="131" y="418"/>
                  </a:cubicBezTo>
                  <a:cubicBezTo>
                    <a:pt x="129" y="420"/>
                    <a:pt x="125" y="422"/>
                    <a:pt x="124" y="425"/>
                  </a:cubicBezTo>
                  <a:cubicBezTo>
                    <a:pt x="124" y="426"/>
                    <a:pt x="124" y="432"/>
                    <a:pt x="124" y="432"/>
                  </a:cubicBezTo>
                  <a:cubicBezTo>
                    <a:pt x="124" y="435"/>
                    <a:pt x="129" y="438"/>
                    <a:pt x="129" y="439"/>
                  </a:cubicBezTo>
                  <a:cubicBezTo>
                    <a:pt x="129" y="441"/>
                    <a:pt x="123" y="440"/>
                    <a:pt x="123" y="440"/>
                  </a:cubicBezTo>
                  <a:cubicBezTo>
                    <a:pt x="123" y="443"/>
                    <a:pt x="121" y="440"/>
                    <a:pt x="120" y="439"/>
                  </a:cubicBezTo>
                  <a:cubicBezTo>
                    <a:pt x="120" y="441"/>
                    <a:pt x="118" y="439"/>
                    <a:pt x="118" y="438"/>
                  </a:cubicBezTo>
                  <a:cubicBezTo>
                    <a:pt x="117" y="440"/>
                    <a:pt x="115" y="435"/>
                    <a:pt x="114" y="434"/>
                  </a:cubicBezTo>
                  <a:cubicBezTo>
                    <a:pt x="112" y="431"/>
                    <a:pt x="113" y="433"/>
                    <a:pt x="113" y="430"/>
                  </a:cubicBezTo>
                  <a:cubicBezTo>
                    <a:pt x="113" y="429"/>
                    <a:pt x="112" y="426"/>
                    <a:pt x="113" y="426"/>
                  </a:cubicBezTo>
                  <a:cubicBezTo>
                    <a:pt x="113" y="425"/>
                    <a:pt x="111" y="425"/>
                    <a:pt x="113" y="424"/>
                  </a:cubicBezTo>
                  <a:cubicBezTo>
                    <a:pt x="110" y="423"/>
                    <a:pt x="112" y="422"/>
                    <a:pt x="113" y="419"/>
                  </a:cubicBezTo>
                  <a:cubicBezTo>
                    <a:pt x="111" y="420"/>
                    <a:pt x="112" y="416"/>
                    <a:pt x="113" y="415"/>
                  </a:cubicBezTo>
                  <a:cubicBezTo>
                    <a:pt x="111" y="415"/>
                    <a:pt x="113" y="410"/>
                    <a:pt x="115" y="412"/>
                  </a:cubicBezTo>
                  <a:cubicBezTo>
                    <a:pt x="115" y="411"/>
                    <a:pt x="115" y="410"/>
                    <a:pt x="116" y="410"/>
                  </a:cubicBezTo>
                  <a:cubicBezTo>
                    <a:pt x="116" y="409"/>
                    <a:pt x="114" y="409"/>
                    <a:pt x="113" y="408"/>
                  </a:cubicBezTo>
                  <a:cubicBezTo>
                    <a:pt x="113" y="407"/>
                    <a:pt x="117" y="404"/>
                    <a:pt x="118" y="404"/>
                  </a:cubicBezTo>
                  <a:cubicBezTo>
                    <a:pt x="117" y="401"/>
                    <a:pt x="119" y="401"/>
                    <a:pt x="119" y="403"/>
                  </a:cubicBezTo>
                  <a:cubicBezTo>
                    <a:pt x="120" y="401"/>
                    <a:pt x="123" y="396"/>
                    <a:pt x="122" y="394"/>
                  </a:cubicBezTo>
                  <a:cubicBezTo>
                    <a:pt x="122" y="395"/>
                    <a:pt x="119" y="402"/>
                    <a:pt x="118" y="398"/>
                  </a:cubicBezTo>
                  <a:cubicBezTo>
                    <a:pt x="118" y="396"/>
                    <a:pt x="120" y="393"/>
                    <a:pt x="121" y="391"/>
                  </a:cubicBezTo>
                  <a:cubicBezTo>
                    <a:pt x="123" y="387"/>
                    <a:pt x="124" y="383"/>
                    <a:pt x="125" y="379"/>
                  </a:cubicBezTo>
                  <a:cubicBezTo>
                    <a:pt x="128" y="374"/>
                    <a:pt x="130" y="370"/>
                    <a:pt x="132" y="364"/>
                  </a:cubicBezTo>
                  <a:cubicBezTo>
                    <a:pt x="133" y="359"/>
                    <a:pt x="136" y="354"/>
                    <a:pt x="138" y="349"/>
                  </a:cubicBezTo>
                  <a:cubicBezTo>
                    <a:pt x="139" y="345"/>
                    <a:pt x="143" y="336"/>
                    <a:pt x="143" y="331"/>
                  </a:cubicBezTo>
                  <a:cubicBezTo>
                    <a:pt x="142" y="326"/>
                    <a:pt x="135" y="324"/>
                    <a:pt x="134" y="319"/>
                  </a:cubicBezTo>
                  <a:cubicBezTo>
                    <a:pt x="132" y="313"/>
                    <a:pt x="132" y="304"/>
                    <a:pt x="130" y="298"/>
                  </a:cubicBezTo>
                  <a:cubicBezTo>
                    <a:pt x="129" y="296"/>
                    <a:pt x="128" y="294"/>
                    <a:pt x="129" y="292"/>
                  </a:cubicBezTo>
                  <a:cubicBezTo>
                    <a:pt x="130" y="289"/>
                    <a:pt x="131" y="289"/>
                    <a:pt x="132" y="288"/>
                  </a:cubicBezTo>
                  <a:cubicBezTo>
                    <a:pt x="127" y="287"/>
                    <a:pt x="137" y="276"/>
                    <a:pt x="138" y="276"/>
                  </a:cubicBezTo>
                  <a:cubicBezTo>
                    <a:pt x="141" y="273"/>
                    <a:pt x="142" y="273"/>
                    <a:pt x="142" y="268"/>
                  </a:cubicBezTo>
                  <a:cubicBezTo>
                    <a:pt x="142" y="266"/>
                    <a:pt x="143" y="262"/>
                    <a:pt x="142" y="261"/>
                  </a:cubicBezTo>
                  <a:cubicBezTo>
                    <a:pt x="141" y="260"/>
                    <a:pt x="142" y="259"/>
                    <a:pt x="140" y="259"/>
                  </a:cubicBezTo>
                  <a:cubicBezTo>
                    <a:pt x="139" y="259"/>
                    <a:pt x="139" y="261"/>
                    <a:pt x="139" y="261"/>
                  </a:cubicBezTo>
                  <a:cubicBezTo>
                    <a:pt x="137" y="263"/>
                    <a:pt x="138" y="262"/>
                    <a:pt x="136" y="261"/>
                  </a:cubicBezTo>
                  <a:cubicBezTo>
                    <a:pt x="135" y="260"/>
                    <a:pt x="133" y="259"/>
                    <a:pt x="133" y="258"/>
                  </a:cubicBezTo>
                  <a:cubicBezTo>
                    <a:pt x="132" y="257"/>
                    <a:pt x="129" y="254"/>
                    <a:pt x="128" y="252"/>
                  </a:cubicBezTo>
                  <a:cubicBezTo>
                    <a:pt x="129" y="253"/>
                    <a:pt x="129" y="252"/>
                    <a:pt x="129" y="251"/>
                  </a:cubicBezTo>
                  <a:cubicBezTo>
                    <a:pt x="129" y="251"/>
                    <a:pt x="129" y="250"/>
                    <a:pt x="129" y="250"/>
                  </a:cubicBezTo>
                  <a:cubicBezTo>
                    <a:pt x="129" y="249"/>
                    <a:pt x="128" y="247"/>
                    <a:pt x="127" y="246"/>
                  </a:cubicBezTo>
                  <a:cubicBezTo>
                    <a:pt x="126" y="245"/>
                    <a:pt x="127" y="245"/>
                    <a:pt x="127" y="244"/>
                  </a:cubicBezTo>
                  <a:cubicBezTo>
                    <a:pt x="124" y="246"/>
                    <a:pt x="118" y="238"/>
                    <a:pt x="117" y="237"/>
                  </a:cubicBezTo>
                  <a:cubicBezTo>
                    <a:pt x="115" y="234"/>
                    <a:pt x="115" y="234"/>
                    <a:pt x="112" y="234"/>
                  </a:cubicBezTo>
                  <a:cubicBezTo>
                    <a:pt x="109" y="233"/>
                    <a:pt x="107" y="232"/>
                    <a:pt x="105" y="229"/>
                  </a:cubicBezTo>
                  <a:cubicBezTo>
                    <a:pt x="102" y="227"/>
                    <a:pt x="96" y="224"/>
                    <a:pt x="95" y="220"/>
                  </a:cubicBezTo>
                  <a:cubicBezTo>
                    <a:pt x="95" y="216"/>
                    <a:pt x="97" y="215"/>
                    <a:pt x="96" y="211"/>
                  </a:cubicBezTo>
                  <a:cubicBezTo>
                    <a:pt x="95" y="207"/>
                    <a:pt x="93" y="203"/>
                    <a:pt x="91" y="200"/>
                  </a:cubicBezTo>
                  <a:cubicBezTo>
                    <a:pt x="91" y="199"/>
                    <a:pt x="90" y="197"/>
                    <a:pt x="90" y="196"/>
                  </a:cubicBezTo>
                  <a:cubicBezTo>
                    <a:pt x="89" y="195"/>
                    <a:pt x="87" y="193"/>
                    <a:pt x="87" y="192"/>
                  </a:cubicBezTo>
                  <a:cubicBezTo>
                    <a:pt x="86" y="191"/>
                    <a:pt x="87" y="188"/>
                    <a:pt x="87" y="186"/>
                  </a:cubicBezTo>
                  <a:cubicBezTo>
                    <a:pt x="86" y="185"/>
                    <a:pt x="86" y="185"/>
                    <a:pt x="85" y="184"/>
                  </a:cubicBezTo>
                  <a:cubicBezTo>
                    <a:pt x="85" y="190"/>
                    <a:pt x="87" y="193"/>
                    <a:pt x="88" y="200"/>
                  </a:cubicBezTo>
                  <a:cubicBezTo>
                    <a:pt x="89" y="201"/>
                    <a:pt x="91" y="209"/>
                    <a:pt x="89" y="209"/>
                  </a:cubicBezTo>
                  <a:cubicBezTo>
                    <a:pt x="88" y="209"/>
                    <a:pt x="87" y="206"/>
                    <a:pt x="86" y="205"/>
                  </a:cubicBezTo>
                  <a:cubicBezTo>
                    <a:pt x="85" y="202"/>
                    <a:pt x="86" y="201"/>
                    <a:pt x="85" y="199"/>
                  </a:cubicBezTo>
                  <a:cubicBezTo>
                    <a:pt x="85" y="198"/>
                    <a:pt x="79" y="191"/>
                    <a:pt x="83" y="193"/>
                  </a:cubicBezTo>
                  <a:cubicBezTo>
                    <a:pt x="84" y="191"/>
                    <a:pt x="81" y="189"/>
                    <a:pt x="81" y="187"/>
                  </a:cubicBezTo>
                  <a:cubicBezTo>
                    <a:pt x="80" y="185"/>
                    <a:pt x="80" y="182"/>
                    <a:pt x="80" y="180"/>
                  </a:cubicBezTo>
                  <a:cubicBezTo>
                    <a:pt x="79" y="175"/>
                    <a:pt x="78" y="176"/>
                    <a:pt x="76" y="173"/>
                  </a:cubicBezTo>
                  <a:cubicBezTo>
                    <a:pt x="74" y="171"/>
                    <a:pt x="74" y="168"/>
                    <a:pt x="73" y="166"/>
                  </a:cubicBezTo>
                  <a:cubicBezTo>
                    <a:pt x="73" y="164"/>
                    <a:pt x="71" y="161"/>
                    <a:pt x="71" y="159"/>
                  </a:cubicBezTo>
                  <a:cubicBezTo>
                    <a:pt x="69" y="150"/>
                    <a:pt x="75" y="141"/>
                    <a:pt x="76" y="133"/>
                  </a:cubicBezTo>
                  <a:cubicBezTo>
                    <a:pt x="76" y="127"/>
                    <a:pt x="73" y="125"/>
                    <a:pt x="70" y="120"/>
                  </a:cubicBezTo>
                  <a:cubicBezTo>
                    <a:pt x="70" y="120"/>
                    <a:pt x="74" y="121"/>
                    <a:pt x="74" y="122"/>
                  </a:cubicBezTo>
                  <a:cubicBezTo>
                    <a:pt x="76" y="123"/>
                    <a:pt x="76" y="124"/>
                    <a:pt x="77" y="126"/>
                  </a:cubicBezTo>
                  <a:cubicBezTo>
                    <a:pt x="78" y="128"/>
                    <a:pt x="79" y="129"/>
                    <a:pt x="80" y="130"/>
                  </a:cubicBezTo>
                  <a:cubicBezTo>
                    <a:pt x="81" y="125"/>
                    <a:pt x="77" y="124"/>
                    <a:pt x="75" y="121"/>
                  </a:cubicBezTo>
                  <a:cubicBezTo>
                    <a:pt x="73" y="119"/>
                    <a:pt x="73" y="119"/>
                    <a:pt x="72" y="116"/>
                  </a:cubicBezTo>
                  <a:cubicBezTo>
                    <a:pt x="72" y="117"/>
                    <a:pt x="72" y="113"/>
                    <a:pt x="72" y="113"/>
                  </a:cubicBezTo>
                  <a:cubicBezTo>
                    <a:pt x="71" y="113"/>
                    <a:pt x="71" y="113"/>
                    <a:pt x="70" y="113"/>
                  </a:cubicBezTo>
                  <a:cubicBezTo>
                    <a:pt x="70" y="112"/>
                    <a:pt x="71" y="111"/>
                    <a:pt x="71" y="111"/>
                  </a:cubicBezTo>
                  <a:cubicBezTo>
                    <a:pt x="71" y="111"/>
                    <a:pt x="69" y="110"/>
                    <a:pt x="69" y="109"/>
                  </a:cubicBezTo>
                  <a:cubicBezTo>
                    <a:pt x="69" y="109"/>
                    <a:pt x="69" y="107"/>
                    <a:pt x="69" y="107"/>
                  </a:cubicBezTo>
                  <a:cubicBezTo>
                    <a:pt x="69" y="107"/>
                    <a:pt x="68" y="105"/>
                    <a:pt x="68" y="104"/>
                  </a:cubicBezTo>
                  <a:cubicBezTo>
                    <a:pt x="67" y="105"/>
                    <a:pt x="67" y="104"/>
                    <a:pt x="67" y="104"/>
                  </a:cubicBezTo>
                  <a:cubicBezTo>
                    <a:pt x="66" y="106"/>
                    <a:pt x="66" y="105"/>
                    <a:pt x="65" y="104"/>
                  </a:cubicBezTo>
                  <a:cubicBezTo>
                    <a:pt x="64" y="106"/>
                    <a:pt x="64" y="104"/>
                    <a:pt x="64" y="102"/>
                  </a:cubicBezTo>
                  <a:cubicBezTo>
                    <a:pt x="64" y="100"/>
                    <a:pt x="64" y="99"/>
                    <a:pt x="65" y="99"/>
                  </a:cubicBezTo>
                  <a:cubicBezTo>
                    <a:pt x="65" y="98"/>
                    <a:pt x="62" y="99"/>
                    <a:pt x="62" y="98"/>
                  </a:cubicBezTo>
                  <a:cubicBezTo>
                    <a:pt x="61" y="97"/>
                    <a:pt x="61" y="95"/>
                    <a:pt x="60" y="94"/>
                  </a:cubicBezTo>
                  <a:cubicBezTo>
                    <a:pt x="59" y="90"/>
                    <a:pt x="57" y="89"/>
                    <a:pt x="56" y="86"/>
                  </a:cubicBezTo>
                  <a:cubicBezTo>
                    <a:pt x="54" y="84"/>
                    <a:pt x="54" y="84"/>
                    <a:pt x="54" y="84"/>
                  </a:cubicBezTo>
                  <a:cubicBezTo>
                    <a:pt x="54" y="84"/>
                    <a:pt x="55" y="83"/>
                    <a:pt x="55" y="83"/>
                  </a:cubicBezTo>
                  <a:cubicBezTo>
                    <a:pt x="52" y="83"/>
                    <a:pt x="50" y="82"/>
                    <a:pt x="47" y="81"/>
                  </a:cubicBezTo>
                  <a:cubicBezTo>
                    <a:pt x="45" y="80"/>
                    <a:pt x="44" y="79"/>
                    <a:pt x="43" y="78"/>
                  </a:cubicBezTo>
                  <a:cubicBezTo>
                    <a:pt x="43" y="78"/>
                    <a:pt x="42" y="78"/>
                    <a:pt x="42" y="78"/>
                  </a:cubicBezTo>
                  <a:cubicBezTo>
                    <a:pt x="42" y="78"/>
                    <a:pt x="41" y="79"/>
                    <a:pt x="41" y="78"/>
                  </a:cubicBezTo>
                  <a:cubicBezTo>
                    <a:pt x="40" y="77"/>
                    <a:pt x="42" y="77"/>
                    <a:pt x="41" y="76"/>
                  </a:cubicBezTo>
                  <a:cubicBezTo>
                    <a:pt x="38" y="73"/>
                    <a:pt x="40" y="77"/>
                    <a:pt x="39" y="79"/>
                  </a:cubicBezTo>
                  <a:cubicBezTo>
                    <a:pt x="39" y="79"/>
                    <a:pt x="31" y="81"/>
                    <a:pt x="31" y="81"/>
                  </a:cubicBezTo>
                  <a:cubicBezTo>
                    <a:pt x="30" y="80"/>
                    <a:pt x="29" y="79"/>
                    <a:pt x="31" y="78"/>
                  </a:cubicBezTo>
                  <a:cubicBezTo>
                    <a:pt x="30" y="77"/>
                    <a:pt x="32" y="75"/>
                    <a:pt x="32" y="74"/>
                  </a:cubicBezTo>
                  <a:cubicBezTo>
                    <a:pt x="31" y="74"/>
                    <a:pt x="27" y="78"/>
                    <a:pt x="26" y="78"/>
                  </a:cubicBezTo>
                  <a:cubicBezTo>
                    <a:pt x="30" y="81"/>
                    <a:pt x="22" y="84"/>
                    <a:pt x="21" y="85"/>
                  </a:cubicBezTo>
                  <a:cubicBezTo>
                    <a:pt x="18" y="86"/>
                    <a:pt x="15" y="88"/>
                    <a:pt x="12" y="89"/>
                  </a:cubicBezTo>
                  <a:cubicBezTo>
                    <a:pt x="10" y="90"/>
                    <a:pt x="9" y="90"/>
                    <a:pt x="8" y="90"/>
                  </a:cubicBezTo>
                  <a:cubicBezTo>
                    <a:pt x="7" y="90"/>
                    <a:pt x="4" y="91"/>
                    <a:pt x="3" y="91"/>
                  </a:cubicBezTo>
                  <a:cubicBezTo>
                    <a:pt x="0" y="91"/>
                    <a:pt x="0" y="91"/>
                    <a:pt x="0" y="90"/>
                  </a:cubicBezTo>
                  <a:cubicBezTo>
                    <a:pt x="1" y="89"/>
                    <a:pt x="3" y="89"/>
                    <a:pt x="4" y="90"/>
                  </a:cubicBezTo>
                  <a:cubicBezTo>
                    <a:pt x="5" y="86"/>
                    <a:pt x="9" y="87"/>
                    <a:pt x="11" y="86"/>
                  </a:cubicBezTo>
                  <a:cubicBezTo>
                    <a:pt x="12" y="86"/>
                    <a:pt x="14" y="85"/>
                    <a:pt x="15" y="84"/>
                  </a:cubicBezTo>
                  <a:cubicBezTo>
                    <a:pt x="17" y="82"/>
                    <a:pt x="17" y="81"/>
                    <a:pt x="18" y="79"/>
                  </a:cubicBezTo>
                  <a:cubicBezTo>
                    <a:pt x="17" y="79"/>
                    <a:pt x="17" y="79"/>
                    <a:pt x="16" y="78"/>
                  </a:cubicBezTo>
                  <a:cubicBezTo>
                    <a:pt x="15" y="80"/>
                    <a:pt x="16" y="80"/>
                    <a:pt x="14" y="79"/>
                  </a:cubicBezTo>
                  <a:cubicBezTo>
                    <a:pt x="14" y="78"/>
                    <a:pt x="14" y="78"/>
                    <a:pt x="13" y="77"/>
                  </a:cubicBezTo>
                  <a:cubicBezTo>
                    <a:pt x="12" y="77"/>
                    <a:pt x="12" y="77"/>
                    <a:pt x="11" y="78"/>
                  </a:cubicBezTo>
                  <a:cubicBezTo>
                    <a:pt x="7" y="75"/>
                    <a:pt x="11" y="76"/>
                    <a:pt x="10" y="72"/>
                  </a:cubicBezTo>
                  <a:cubicBezTo>
                    <a:pt x="8" y="74"/>
                    <a:pt x="6" y="72"/>
                    <a:pt x="5" y="71"/>
                  </a:cubicBezTo>
                  <a:cubicBezTo>
                    <a:pt x="4" y="69"/>
                    <a:pt x="4" y="69"/>
                    <a:pt x="5" y="67"/>
                  </a:cubicBezTo>
                  <a:cubicBezTo>
                    <a:pt x="2" y="62"/>
                    <a:pt x="7" y="60"/>
                    <a:pt x="10" y="59"/>
                  </a:cubicBezTo>
                  <a:cubicBezTo>
                    <a:pt x="8" y="59"/>
                    <a:pt x="13" y="59"/>
                    <a:pt x="12" y="59"/>
                  </a:cubicBezTo>
                  <a:cubicBezTo>
                    <a:pt x="13" y="58"/>
                    <a:pt x="13" y="58"/>
                    <a:pt x="13" y="58"/>
                  </a:cubicBezTo>
                  <a:cubicBezTo>
                    <a:pt x="15" y="57"/>
                    <a:pt x="15" y="57"/>
                    <a:pt x="15" y="58"/>
                  </a:cubicBezTo>
                  <a:cubicBezTo>
                    <a:pt x="15" y="58"/>
                    <a:pt x="15" y="58"/>
                    <a:pt x="15" y="56"/>
                  </a:cubicBezTo>
                  <a:cubicBezTo>
                    <a:pt x="16" y="55"/>
                    <a:pt x="15" y="55"/>
                    <a:pt x="16" y="54"/>
                  </a:cubicBezTo>
                  <a:cubicBezTo>
                    <a:pt x="16" y="54"/>
                    <a:pt x="11" y="54"/>
                    <a:pt x="10" y="54"/>
                  </a:cubicBezTo>
                  <a:cubicBezTo>
                    <a:pt x="7" y="54"/>
                    <a:pt x="6" y="52"/>
                    <a:pt x="5" y="49"/>
                  </a:cubicBezTo>
                  <a:cubicBezTo>
                    <a:pt x="4" y="47"/>
                    <a:pt x="3" y="49"/>
                    <a:pt x="4" y="46"/>
                  </a:cubicBezTo>
                  <a:cubicBezTo>
                    <a:pt x="5" y="46"/>
                    <a:pt x="6" y="46"/>
                    <a:pt x="7" y="46"/>
                  </a:cubicBezTo>
                  <a:cubicBezTo>
                    <a:pt x="8" y="46"/>
                    <a:pt x="8" y="46"/>
                    <a:pt x="9" y="46"/>
                  </a:cubicBezTo>
                  <a:cubicBezTo>
                    <a:pt x="9" y="46"/>
                    <a:pt x="15" y="42"/>
                    <a:pt x="13" y="47"/>
                  </a:cubicBezTo>
                  <a:cubicBezTo>
                    <a:pt x="15" y="47"/>
                    <a:pt x="15" y="47"/>
                    <a:pt x="17" y="47"/>
                  </a:cubicBezTo>
                  <a:cubicBezTo>
                    <a:pt x="16" y="46"/>
                    <a:pt x="17" y="46"/>
                    <a:pt x="17" y="45"/>
                  </a:cubicBezTo>
                  <a:cubicBezTo>
                    <a:pt x="14" y="47"/>
                    <a:pt x="9" y="36"/>
                    <a:pt x="10" y="36"/>
                  </a:cubicBezTo>
                  <a:cubicBezTo>
                    <a:pt x="10" y="34"/>
                    <a:pt x="11" y="34"/>
                    <a:pt x="11" y="34"/>
                  </a:cubicBezTo>
                  <a:cubicBezTo>
                    <a:pt x="12" y="34"/>
                    <a:pt x="12" y="35"/>
                    <a:pt x="13" y="34"/>
                  </a:cubicBezTo>
                  <a:cubicBezTo>
                    <a:pt x="15" y="34"/>
                    <a:pt x="15" y="33"/>
                    <a:pt x="17" y="32"/>
                  </a:cubicBezTo>
                  <a:cubicBezTo>
                    <a:pt x="20" y="30"/>
                    <a:pt x="23" y="29"/>
                    <a:pt x="26" y="28"/>
                  </a:cubicBezTo>
                  <a:cubicBezTo>
                    <a:pt x="27" y="28"/>
                    <a:pt x="36" y="27"/>
                    <a:pt x="34" y="30"/>
                  </a:cubicBezTo>
                  <a:cubicBezTo>
                    <a:pt x="36" y="28"/>
                    <a:pt x="39" y="32"/>
                    <a:pt x="40" y="33"/>
                  </a:cubicBezTo>
                  <a:cubicBezTo>
                    <a:pt x="44" y="34"/>
                    <a:pt x="48" y="36"/>
                    <a:pt x="51" y="37"/>
                  </a:cubicBezTo>
                  <a:cubicBezTo>
                    <a:pt x="55" y="39"/>
                    <a:pt x="58" y="40"/>
                    <a:pt x="62" y="43"/>
                  </a:cubicBezTo>
                  <a:cubicBezTo>
                    <a:pt x="64" y="44"/>
                    <a:pt x="65" y="45"/>
                    <a:pt x="66" y="46"/>
                  </a:cubicBezTo>
                  <a:cubicBezTo>
                    <a:pt x="67" y="46"/>
                    <a:pt x="71" y="49"/>
                    <a:pt x="72" y="49"/>
                  </a:cubicBezTo>
                  <a:cubicBezTo>
                    <a:pt x="73" y="48"/>
                    <a:pt x="70" y="47"/>
                    <a:pt x="74" y="46"/>
                  </a:cubicBezTo>
                  <a:cubicBezTo>
                    <a:pt x="76" y="46"/>
                    <a:pt x="75" y="46"/>
                    <a:pt x="75" y="47"/>
                  </a:cubicBezTo>
                  <a:cubicBezTo>
                    <a:pt x="76" y="47"/>
                    <a:pt x="78" y="47"/>
                    <a:pt x="80" y="46"/>
                  </a:cubicBezTo>
                  <a:cubicBezTo>
                    <a:pt x="82" y="45"/>
                    <a:pt x="85" y="45"/>
                    <a:pt x="85" y="46"/>
                  </a:cubicBezTo>
                  <a:cubicBezTo>
                    <a:pt x="85" y="47"/>
                    <a:pt x="77" y="48"/>
                    <a:pt x="76" y="49"/>
                  </a:cubicBezTo>
                  <a:cubicBezTo>
                    <a:pt x="75" y="50"/>
                    <a:pt x="79" y="48"/>
                    <a:pt x="80" y="48"/>
                  </a:cubicBezTo>
                  <a:cubicBezTo>
                    <a:pt x="81" y="48"/>
                    <a:pt x="83" y="47"/>
                    <a:pt x="84" y="47"/>
                  </a:cubicBezTo>
                  <a:cubicBezTo>
                    <a:pt x="85" y="47"/>
                    <a:pt x="85" y="47"/>
                    <a:pt x="85" y="47"/>
                  </a:cubicBezTo>
                  <a:cubicBezTo>
                    <a:pt x="86" y="47"/>
                    <a:pt x="86" y="48"/>
                    <a:pt x="87" y="47"/>
                  </a:cubicBezTo>
                  <a:cubicBezTo>
                    <a:pt x="89" y="46"/>
                    <a:pt x="88" y="45"/>
                    <a:pt x="88" y="44"/>
                  </a:cubicBezTo>
                  <a:cubicBezTo>
                    <a:pt x="89" y="42"/>
                    <a:pt x="91" y="50"/>
                    <a:pt x="91" y="50"/>
                  </a:cubicBezTo>
                  <a:cubicBezTo>
                    <a:pt x="92" y="51"/>
                    <a:pt x="93" y="50"/>
                    <a:pt x="93" y="49"/>
                  </a:cubicBezTo>
                  <a:cubicBezTo>
                    <a:pt x="94" y="48"/>
                    <a:pt x="94" y="47"/>
                    <a:pt x="95" y="48"/>
                  </a:cubicBezTo>
                  <a:cubicBezTo>
                    <a:pt x="96" y="48"/>
                    <a:pt x="95" y="50"/>
                    <a:pt x="94" y="51"/>
                  </a:cubicBezTo>
                  <a:cubicBezTo>
                    <a:pt x="94" y="52"/>
                    <a:pt x="96" y="51"/>
                    <a:pt x="98" y="51"/>
                  </a:cubicBezTo>
                  <a:cubicBezTo>
                    <a:pt x="98" y="51"/>
                    <a:pt x="99" y="50"/>
                    <a:pt x="99" y="50"/>
                  </a:cubicBezTo>
                  <a:cubicBezTo>
                    <a:pt x="101" y="51"/>
                    <a:pt x="103" y="53"/>
                    <a:pt x="104" y="54"/>
                  </a:cubicBezTo>
                  <a:cubicBezTo>
                    <a:pt x="107" y="56"/>
                    <a:pt x="114" y="57"/>
                    <a:pt x="114" y="60"/>
                  </a:cubicBezTo>
                  <a:cubicBezTo>
                    <a:pt x="114" y="61"/>
                    <a:pt x="111" y="61"/>
                    <a:pt x="111" y="62"/>
                  </a:cubicBezTo>
                  <a:cubicBezTo>
                    <a:pt x="112" y="64"/>
                    <a:pt x="115" y="64"/>
                    <a:pt x="118" y="64"/>
                  </a:cubicBezTo>
                  <a:cubicBezTo>
                    <a:pt x="119" y="64"/>
                    <a:pt x="120" y="64"/>
                    <a:pt x="121" y="64"/>
                  </a:cubicBezTo>
                  <a:cubicBezTo>
                    <a:pt x="123" y="65"/>
                    <a:pt x="123" y="66"/>
                    <a:pt x="125" y="68"/>
                  </a:cubicBezTo>
                  <a:cubicBezTo>
                    <a:pt x="125" y="68"/>
                    <a:pt x="123" y="70"/>
                    <a:pt x="125" y="70"/>
                  </a:cubicBezTo>
                  <a:cubicBezTo>
                    <a:pt x="126" y="70"/>
                    <a:pt x="126" y="69"/>
                    <a:pt x="126" y="68"/>
                  </a:cubicBezTo>
                  <a:cubicBezTo>
                    <a:pt x="128" y="65"/>
                    <a:pt x="125" y="67"/>
                    <a:pt x="127" y="65"/>
                  </a:cubicBezTo>
                  <a:cubicBezTo>
                    <a:pt x="127" y="65"/>
                    <a:pt x="131" y="64"/>
                    <a:pt x="131" y="63"/>
                  </a:cubicBezTo>
                  <a:cubicBezTo>
                    <a:pt x="130" y="63"/>
                    <a:pt x="129" y="63"/>
                    <a:pt x="128" y="64"/>
                  </a:cubicBezTo>
                  <a:cubicBezTo>
                    <a:pt x="127" y="64"/>
                    <a:pt x="125" y="64"/>
                    <a:pt x="125" y="64"/>
                  </a:cubicBezTo>
                  <a:cubicBezTo>
                    <a:pt x="124" y="63"/>
                    <a:pt x="130" y="61"/>
                    <a:pt x="131" y="62"/>
                  </a:cubicBezTo>
                  <a:cubicBezTo>
                    <a:pt x="132" y="62"/>
                    <a:pt x="133" y="65"/>
                    <a:pt x="134" y="66"/>
                  </a:cubicBezTo>
                  <a:cubicBezTo>
                    <a:pt x="136" y="68"/>
                    <a:pt x="139" y="69"/>
                    <a:pt x="142" y="69"/>
                  </a:cubicBezTo>
                  <a:cubicBezTo>
                    <a:pt x="143" y="69"/>
                    <a:pt x="143" y="70"/>
                    <a:pt x="144" y="70"/>
                  </a:cubicBezTo>
                  <a:cubicBezTo>
                    <a:pt x="145" y="69"/>
                    <a:pt x="145" y="68"/>
                    <a:pt x="145" y="67"/>
                  </a:cubicBezTo>
                  <a:cubicBezTo>
                    <a:pt x="150" y="65"/>
                    <a:pt x="143" y="65"/>
                    <a:pt x="144" y="64"/>
                  </a:cubicBezTo>
                  <a:cubicBezTo>
                    <a:pt x="145" y="63"/>
                    <a:pt x="148" y="61"/>
                    <a:pt x="148" y="61"/>
                  </a:cubicBezTo>
                  <a:cubicBezTo>
                    <a:pt x="149" y="61"/>
                    <a:pt x="152" y="65"/>
                    <a:pt x="152" y="65"/>
                  </a:cubicBezTo>
                  <a:cubicBezTo>
                    <a:pt x="152" y="64"/>
                    <a:pt x="151" y="64"/>
                    <a:pt x="150" y="65"/>
                  </a:cubicBezTo>
                  <a:cubicBezTo>
                    <a:pt x="150" y="66"/>
                    <a:pt x="156" y="65"/>
                    <a:pt x="151" y="68"/>
                  </a:cubicBezTo>
                  <a:cubicBezTo>
                    <a:pt x="151" y="68"/>
                    <a:pt x="151" y="68"/>
                    <a:pt x="150" y="68"/>
                  </a:cubicBezTo>
                  <a:cubicBezTo>
                    <a:pt x="149" y="68"/>
                    <a:pt x="147" y="68"/>
                    <a:pt x="147" y="68"/>
                  </a:cubicBezTo>
                  <a:cubicBezTo>
                    <a:pt x="148" y="69"/>
                    <a:pt x="149" y="69"/>
                    <a:pt x="150" y="69"/>
                  </a:cubicBezTo>
                  <a:cubicBezTo>
                    <a:pt x="150" y="70"/>
                    <a:pt x="150" y="70"/>
                    <a:pt x="149" y="71"/>
                  </a:cubicBezTo>
                  <a:cubicBezTo>
                    <a:pt x="149" y="71"/>
                    <a:pt x="149" y="71"/>
                    <a:pt x="149" y="72"/>
                  </a:cubicBezTo>
                  <a:cubicBezTo>
                    <a:pt x="149" y="73"/>
                    <a:pt x="149" y="74"/>
                    <a:pt x="150" y="74"/>
                  </a:cubicBezTo>
                  <a:cubicBezTo>
                    <a:pt x="151" y="73"/>
                    <a:pt x="150" y="71"/>
                    <a:pt x="151" y="71"/>
                  </a:cubicBezTo>
                  <a:cubicBezTo>
                    <a:pt x="151" y="70"/>
                    <a:pt x="151" y="70"/>
                    <a:pt x="152" y="71"/>
                  </a:cubicBezTo>
                  <a:cubicBezTo>
                    <a:pt x="152" y="71"/>
                    <a:pt x="152" y="71"/>
                    <a:pt x="152" y="71"/>
                  </a:cubicBezTo>
                  <a:cubicBezTo>
                    <a:pt x="153" y="70"/>
                    <a:pt x="157" y="68"/>
                    <a:pt x="155" y="67"/>
                  </a:cubicBezTo>
                  <a:cubicBezTo>
                    <a:pt x="155" y="67"/>
                    <a:pt x="154" y="67"/>
                    <a:pt x="154" y="68"/>
                  </a:cubicBezTo>
                  <a:cubicBezTo>
                    <a:pt x="155" y="65"/>
                    <a:pt x="155" y="65"/>
                    <a:pt x="155" y="65"/>
                  </a:cubicBezTo>
                  <a:cubicBezTo>
                    <a:pt x="156" y="65"/>
                    <a:pt x="153" y="63"/>
                    <a:pt x="152" y="63"/>
                  </a:cubicBezTo>
                  <a:cubicBezTo>
                    <a:pt x="151" y="61"/>
                    <a:pt x="152" y="61"/>
                    <a:pt x="152" y="59"/>
                  </a:cubicBezTo>
                  <a:cubicBezTo>
                    <a:pt x="152" y="56"/>
                    <a:pt x="152" y="56"/>
                    <a:pt x="152" y="56"/>
                  </a:cubicBezTo>
                  <a:cubicBezTo>
                    <a:pt x="152" y="55"/>
                    <a:pt x="153" y="56"/>
                    <a:pt x="154" y="56"/>
                  </a:cubicBezTo>
                  <a:cubicBezTo>
                    <a:pt x="154" y="56"/>
                    <a:pt x="154" y="56"/>
                    <a:pt x="154" y="56"/>
                  </a:cubicBezTo>
                  <a:cubicBezTo>
                    <a:pt x="154" y="55"/>
                    <a:pt x="156" y="44"/>
                    <a:pt x="156" y="44"/>
                  </a:cubicBezTo>
                  <a:cubicBezTo>
                    <a:pt x="157" y="45"/>
                    <a:pt x="157" y="45"/>
                    <a:pt x="158" y="45"/>
                  </a:cubicBezTo>
                  <a:cubicBezTo>
                    <a:pt x="159" y="43"/>
                    <a:pt x="158" y="43"/>
                    <a:pt x="161" y="43"/>
                  </a:cubicBezTo>
                  <a:cubicBezTo>
                    <a:pt x="162" y="43"/>
                    <a:pt x="167" y="45"/>
                    <a:pt x="167" y="46"/>
                  </a:cubicBezTo>
                  <a:cubicBezTo>
                    <a:pt x="168" y="49"/>
                    <a:pt x="159" y="52"/>
                    <a:pt x="159" y="50"/>
                  </a:cubicBezTo>
                  <a:cubicBezTo>
                    <a:pt x="159" y="51"/>
                    <a:pt x="160" y="50"/>
                    <a:pt x="159" y="52"/>
                  </a:cubicBezTo>
                  <a:cubicBezTo>
                    <a:pt x="159" y="52"/>
                    <a:pt x="157" y="53"/>
                    <a:pt x="157" y="54"/>
                  </a:cubicBezTo>
                  <a:cubicBezTo>
                    <a:pt x="157" y="54"/>
                    <a:pt x="161" y="62"/>
                    <a:pt x="161" y="63"/>
                  </a:cubicBezTo>
                  <a:cubicBezTo>
                    <a:pt x="161" y="63"/>
                    <a:pt x="158" y="63"/>
                    <a:pt x="159" y="65"/>
                  </a:cubicBezTo>
                  <a:cubicBezTo>
                    <a:pt x="159" y="65"/>
                    <a:pt x="164" y="66"/>
                    <a:pt x="163" y="67"/>
                  </a:cubicBezTo>
                  <a:cubicBezTo>
                    <a:pt x="163" y="67"/>
                    <a:pt x="159" y="71"/>
                    <a:pt x="161" y="71"/>
                  </a:cubicBezTo>
                  <a:cubicBezTo>
                    <a:pt x="162" y="71"/>
                    <a:pt x="162" y="71"/>
                    <a:pt x="163" y="70"/>
                  </a:cubicBezTo>
                  <a:cubicBezTo>
                    <a:pt x="164" y="68"/>
                    <a:pt x="165" y="66"/>
                    <a:pt x="166" y="71"/>
                  </a:cubicBezTo>
                  <a:cubicBezTo>
                    <a:pt x="167" y="73"/>
                    <a:pt x="164" y="75"/>
                    <a:pt x="166" y="78"/>
                  </a:cubicBezTo>
                  <a:cubicBezTo>
                    <a:pt x="167" y="80"/>
                    <a:pt x="169" y="73"/>
                    <a:pt x="168" y="73"/>
                  </a:cubicBezTo>
                  <a:cubicBezTo>
                    <a:pt x="169" y="73"/>
                    <a:pt x="169" y="75"/>
                    <a:pt x="169" y="75"/>
                  </a:cubicBezTo>
                  <a:cubicBezTo>
                    <a:pt x="170" y="74"/>
                    <a:pt x="171" y="73"/>
                    <a:pt x="171" y="72"/>
                  </a:cubicBezTo>
                  <a:cubicBezTo>
                    <a:pt x="171" y="72"/>
                    <a:pt x="172" y="72"/>
                    <a:pt x="172" y="71"/>
                  </a:cubicBezTo>
                  <a:cubicBezTo>
                    <a:pt x="172" y="70"/>
                    <a:pt x="173" y="69"/>
                    <a:pt x="172" y="70"/>
                  </a:cubicBezTo>
                  <a:cubicBezTo>
                    <a:pt x="174" y="68"/>
                    <a:pt x="172" y="67"/>
                    <a:pt x="175" y="68"/>
                  </a:cubicBezTo>
                  <a:cubicBezTo>
                    <a:pt x="177" y="69"/>
                    <a:pt x="179" y="70"/>
                    <a:pt x="180" y="72"/>
                  </a:cubicBezTo>
                  <a:cubicBezTo>
                    <a:pt x="181" y="74"/>
                    <a:pt x="177" y="75"/>
                    <a:pt x="177" y="75"/>
                  </a:cubicBezTo>
                  <a:cubicBezTo>
                    <a:pt x="176" y="78"/>
                    <a:pt x="180" y="79"/>
                    <a:pt x="176" y="81"/>
                  </a:cubicBezTo>
                  <a:cubicBezTo>
                    <a:pt x="174" y="83"/>
                    <a:pt x="170" y="81"/>
                    <a:pt x="171" y="80"/>
                  </a:cubicBezTo>
                  <a:cubicBezTo>
                    <a:pt x="171" y="80"/>
                    <a:pt x="172" y="83"/>
                    <a:pt x="172" y="83"/>
                  </a:cubicBezTo>
                  <a:cubicBezTo>
                    <a:pt x="171" y="83"/>
                    <a:pt x="167" y="81"/>
                    <a:pt x="167" y="82"/>
                  </a:cubicBezTo>
                  <a:cubicBezTo>
                    <a:pt x="170" y="87"/>
                    <a:pt x="159" y="83"/>
                    <a:pt x="160" y="82"/>
                  </a:cubicBezTo>
                  <a:cubicBezTo>
                    <a:pt x="159" y="85"/>
                    <a:pt x="164" y="85"/>
                    <a:pt x="165" y="86"/>
                  </a:cubicBezTo>
                  <a:cubicBezTo>
                    <a:pt x="167" y="89"/>
                    <a:pt x="157" y="91"/>
                    <a:pt x="158" y="89"/>
                  </a:cubicBezTo>
                  <a:cubicBezTo>
                    <a:pt x="157" y="91"/>
                    <a:pt x="155" y="90"/>
                    <a:pt x="153" y="89"/>
                  </a:cubicBezTo>
                  <a:cubicBezTo>
                    <a:pt x="152" y="88"/>
                    <a:pt x="151" y="87"/>
                    <a:pt x="150" y="88"/>
                  </a:cubicBezTo>
                  <a:cubicBezTo>
                    <a:pt x="150" y="88"/>
                    <a:pt x="156" y="92"/>
                    <a:pt x="156" y="92"/>
                  </a:cubicBezTo>
                  <a:cubicBezTo>
                    <a:pt x="156" y="94"/>
                    <a:pt x="152" y="94"/>
                    <a:pt x="152" y="94"/>
                  </a:cubicBezTo>
                  <a:cubicBezTo>
                    <a:pt x="151" y="95"/>
                    <a:pt x="151" y="95"/>
                    <a:pt x="151" y="95"/>
                  </a:cubicBezTo>
                  <a:cubicBezTo>
                    <a:pt x="149" y="96"/>
                    <a:pt x="148" y="97"/>
                    <a:pt x="147" y="99"/>
                  </a:cubicBezTo>
                  <a:cubicBezTo>
                    <a:pt x="146" y="101"/>
                    <a:pt x="145" y="102"/>
                    <a:pt x="144" y="104"/>
                  </a:cubicBezTo>
                  <a:cubicBezTo>
                    <a:pt x="144" y="107"/>
                    <a:pt x="145" y="105"/>
                    <a:pt x="145" y="108"/>
                  </a:cubicBezTo>
                  <a:cubicBezTo>
                    <a:pt x="145" y="107"/>
                    <a:pt x="146" y="109"/>
                    <a:pt x="147" y="111"/>
                  </a:cubicBezTo>
                  <a:cubicBezTo>
                    <a:pt x="147" y="113"/>
                    <a:pt x="148" y="115"/>
                    <a:pt x="147" y="115"/>
                  </a:cubicBezTo>
                  <a:cubicBezTo>
                    <a:pt x="151" y="115"/>
                    <a:pt x="153" y="116"/>
                    <a:pt x="156" y="119"/>
                  </a:cubicBezTo>
                  <a:cubicBezTo>
                    <a:pt x="157" y="121"/>
                    <a:pt x="158" y="123"/>
                    <a:pt x="160" y="124"/>
                  </a:cubicBezTo>
                  <a:cubicBezTo>
                    <a:pt x="161" y="125"/>
                    <a:pt x="164" y="125"/>
                    <a:pt x="165" y="126"/>
                  </a:cubicBezTo>
                  <a:cubicBezTo>
                    <a:pt x="166" y="127"/>
                    <a:pt x="164" y="129"/>
                    <a:pt x="164" y="131"/>
                  </a:cubicBezTo>
                  <a:cubicBezTo>
                    <a:pt x="164" y="134"/>
                    <a:pt x="164" y="135"/>
                    <a:pt x="165" y="137"/>
                  </a:cubicBezTo>
                  <a:cubicBezTo>
                    <a:pt x="166" y="138"/>
                    <a:pt x="166" y="140"/>
                    <a:pt x="167" y="140"/>
                  </a:cubicBezTo>
                  <a:cubicBezTo>
                    <a:pt x="167" y="141"/>
                    <a:pt x="168" y="140"/>
                    <a:pt x="168" y="140"/>
                  </a:cubicBezTo>
                  <a:cubicBezTo>
                    <a:pt x="168" y="140"/>
                    <a:pt x="169" y="139"/>
                    <a:pt x="169" y="140"/>
                  </a:cubicBezTo>
                  <a:cubicBezTo>
                    <a:pt x="169" y="140"/>
                    <a:pt x="171" y="135"/>
                    <a:pt x="171" y="133"/>
                  </a:cubicBezTo>
                  <a:cubicBezTo>
                    <a:pt x="171" y="132"/>
                    <a:pt x="170" y="129"/>
                    <a:pt x="171" y="128"/>
                  </a:cubicBezTo>
                  <a:cubicBezTo>
                    <a:pt x="171" y="128"/>
                    <a:pt x="176" y="127"/>
                    <a:pt x="177" y="126"/>
                  </a:cubicBezTo>
                  <a:cubicBezTo>
                    <a:pt x="181" y="121"/>
                    <a:pt x="175" y="118"/>
                    <a:pt x="176" y="115"/>
                  </a:cubicBezTo>
                  <a:cubicBezTo>
                    <a:pt x="176" y="114"/>
                    <a:pt x="179" y="112"/>
                    <a:pt x="179" y="112"/>
                  </a:cubicBezTo>
                  <a:cubicBezTo>
                    <a:pt x="180" y="110"/>
                    <a:pt x="179" y="109"/>
                    <a:pt x="179" y="108"/>
                  </a:cubicBezTo>
                  <a:cubicBezTo>
                    <a:pt x="179" y="107"/>
                    <a:pt x="180" y="106"/>
                    <a:pt x="180" y="106"/>
                  </a:cubicBezTo>
                  <a:cubicBezTo>
                    <a:pt x="180" y="106"/>
                    <a:pt x="180" y="105"/>
                    <a:pt x="180" y="104"/>
                  </a:cubicBezTo>
                  <a:cubicBezTo>
                    <a:pt x="180" y="103"/>
                    <a:pt x="180" y="102"/>
                    <a:pt x="180" y="103"/>
                  </a:cubicBezTo>
                  <a:cubicBezTo>
                    <a:pt x="182" y="100"/>
                    <a:pt x="184" y="103"/>
                    <a:pt x="187" y="104"/>
                  </a:cubicBezTo>
                  <a:cubicBezTo>
                    <a:pt x="187" y="104"/>
                    <a:pt x="187" y="104"/>
                    <a:pt x="188" y="104"/>
                  </a:cubicBezTo>
                  <a:cubicBezTo>
                    <a:pt x="189" y="104"/>
                    <a:pt x="189" y="104"/>
                    <a:pt x="190" y="104"/>
                  </a:cubicBezTo>
                  <a:cubicBezTo>
                    <a:pt x="191" y="105"/>
                    <a:pt x="191" y="107"/>
                    <a:pt x="192" y="108"/>
                  </a:cubicBezTo>
                  <a:cubicBezTo>
                    <a:pt x="192" y="108"/>
                    <a:pt x="196" y="112"/>
                    <a:pt x="196" y="111"/>
                  </a:cubicBezTo>
                  <a:cubicBezTo>
                    <a:pt x="195" y="115"/>
                    <a:pt x="194" y="116"/>
                    <a:pt x="196" y="119"/>
                  </a:cubicBezTo>
                  <a:cubicBezTo>
                    <a:pt x="197" y="120"/>
                    <a:pt x="197" y="121"/>
                    <a:pt x="198" y="122"/>
                  </a:cubicBezTo>
                  <a:cubicBezTo>
                    <a:pt x="198" y="122"/>
                    <a:pt x="202" y="120"/>
                    <a:pt x="201" y="121"/>
                  </a:cubicBezTo>
                  <a:cubicBezTo>
                    <a:pt x="202" y="119"/>
                    <a:pt x="204" y="116"/>
                    <a:pt x="205" y="115"/>
                  </a:cubicBezTo>
                  <a:cubicBezTo>
                    <a:pt x="205" y="115"/>
                    <a:pt x="207" y="124"/>
                    <a:pt x="208" y="125"/>
                  </a:cubicBezTo>
                  <a:cubicBezTo>
                    <a:pt x="208" y="125"/>
                    <a:pt x="209" y="128"/>
                    <a:pt x="209" y="129"/>
                  </a:cubicBezTo>
                  <a:cubicBezTo>
                    <a:pt x="209" y="130"/>
                    <a:pt x="207" y="130"/>
                    <a:pt x="206" y="130"/>
                  </a:cubicBezTo>
                  <a:cubicBezTo>
                    <a:pt x="206" y="130"/>
                    <a:pt x="206" y="130"/>
                    <a:pt x="206" y="130"/>
                  </a:cubicBezTo>
                  <a:cubicBezTo>
                    <a:pt x="206" y="131"/>
                    <a:pt x="214" y="140"/>
                    <a:pt x="215" y="140"/>
                  </a:cubicBezTo>
                  <a:cubicBezTo>
                    <a:pt x="215" y="140"/>
                    <a:pt x="207" y="141"/>
                    <a:pt x="208" y="142"/>
                  </a:cubicBezTo>
                  <a:cubicBezTo>
                    <a:pt x="209" y="142"/>
                    <a:pt x="210" y="142"/>
                    <a:pt x="211" y="142"/>
                  </a:cubicBezTo>
                  <a:cubicBezTo>
                    <a:pt x="211" y="141"/>
                    <a:pt x="212" y="141"/>
                    <a:pt x="212" y="141"/>
                  </a:cubicBezTo>
                  <a:cubicBezTo>
                    <a:pt x="215" y="141"/>
                    <a:pt x="214" y="143"/>
                    <a:pt x="214" y="143"/>
                  </a:cubicBezTo>
                  <a:cubicBezTo>
                    <a:pt x="215" y="143"/>
                    <a:pt x="215" y="143"/>
                    <a:pt x="216" y="143"/>
                  </a:cubicBezTo>
                  <a:cubicBezTo>
                    <a:pt x="216" y="143"/>
                    <a:pt x="216" y="143"/>
                    <a:pt x="217" y="145"/>
                  </a:cubicBezTo>
                  <a:cubicBezTo>
                    <a:pt x="218" y="146"/>
                    <a:pt x="215" y="147"/>
                    <a:pt x="215" y="147"/>
                  </a:cubicBezTo>
                  <a:cubicBezTo>
                    <a:pt x="216" y="147"/>
                    <a:pt x="216" y="148"/>
                    <a:pt x="216" y="148"/>
                  </a:cubicBezTo>
                  <a:cubicBezTo>
                    <a:pt x="217" y="149"/>
                    <a:pt x="207" y="152"/>
                    <a:pt x="206" y="152"/>
                  </a:cubicBezTo>
                  <a:cubicBezTo>
                    <a:pt x="203" y="153"/>
                    <a:pt x="200" y="151"/>
                    <a:pt x="197" y="150"/>
                  </a:cubicBezTo>
                  <a:cubicBezTo>
                    <a:pt x="194" y="150"/>
                    <a:pt x="191" y="151"/>
                    <a:pt x="189" y="152"/>
                  </a:cubicBezTo>
                  <a:cubicBezTo>
                    <a:pt x="188" y="153"/>
                    <a:pt x="183" y="158"/>
                    <a:pt x="182" y="158"/>
                  </a:cubicBezTo>
                  <a:cubicBezTo>
                    <a:pt x="183" y="158"/>
                    <a:pt x="187" y="155"/>
                    <a:pt x="188" y="154"/>
                  </a:cubicBezTo>
                  <a:cubicBezTo>
                    <a:pt x="189" y="154"/>
                    <a:pt x="192" y="153"/>
                    <a:pt x="193" y="153"/>
                  </a:cubicBezTo>
                  <a:cubicBezTo>
                    <a:pt x="200" y="154"/>
                    <a:pt x="193" y="158"/>
                    <a:pt x="193" y="159"/>
                  </a:cubicBezTo>
                  <a:cubicBezTo>
                    <a:pt x="193" y="159"/>
                    <a:pt x="194" y="159"/>
                    <a:pt x="194" y="158"/>
                  </a:cubicBezTo>
                  <a:cubicBezTo>
                    <a:pt x="194" y="158"/>
                    <a:pt x="195" y="158"/>
                    <a:pt x="195" y="159"/>
                  </a:cubicBezTo>
                  <a:cubicBezTo>
                    <a:pt x="195" y="161"/>
                    <a:pt x="194" y="161"/>
                    <a:pt x="195" y="163"/>
                  </a:cubicBezTo>
                  <a:cubicBezTo>
                    <a:pt x="195" y="164"/>
                    <a:pt x="196" y="166"/>
                    <a:pt x="197" y="166"/>
                  </a:cubicBezTo>
                  <a:cubicBezTo>
                    <a:pt x="199" y="167"/>
                    <a:pt x="203" y="165"/>
                    <a:pt x="203" y="164"/>
                  </a:cubicBezTo>
                  <a:cubicBezTo>
                    <a:pt x="202" y="166"/>
                    <a:pt x="203" y="165"/>
                    <a:pt x="204" y="166"/>
                  </a:cubicBezTo>
                  <a:cubicBezTo>
                    <a:pt x="204" y="167"/>
                    <a:pt x="195" y="169"/>
                    <a:pt x="194" y="169"/>
                  </a:cubicBezTo>
                  <a:cubicBezTo>
                    <a:pt x="193" y="169"/>
                    <a:pt x="188" y="173"/>
                    <a:pt x="190" y="168"/>
                  </a:cubicBezTo>
                  <a:cubicBezTo>
                    <a:pt x="191" y="167"/>
                    <a:pt x="192" y="167"/>
                    <a:pt x="193" y="167"/>
                  </a:cubicBezTo>
                  <a:cubicBezTo>
                    <a:pt x="194" y="167"/>
                    <a:pt x="195" y="167"/>
                    <a:pt x="195" y="167"/>
                  </a:cubicBezTo>
                  <a:cubicBezTo>
                    <a:pt x="195" y="167"/>
                    <a:pt x="193" y="166"/>
                    <a:pt x="193" y="166"/>
                  </a:cubicBezTo>
                  <a:cubicBezTo>
                    <a:pt x="193" y="165"/>
                    <a:pt x="194" y="165"/>
                    <a:pt x="194" y="164"/>
                  </a:cubicBezTo>
                  <a:cubicBezTo>
                    <a:pt x="189" y="167"/>
                    <a:pt x="189" y="167"/>
                    <a:pt x="189" y="167"/>
                  </a:cubicBezTo>
                  <a:cubicBezTo>
                    <a:pt x="188" y="167"/>
                    <a:pt x="187" y="168"/>
                    <a:pt x="186" y="168"/>
                  </a:cubicBezTo>
                  <a:cubicBezTo>
                    <a:pt x="185" y="167"/>
                    <a:pt x="185" y="167"/>
                    <a:pt x="185" y="167"/>
                  </a:cubicBezTo>
                  <a:cubicBezTo>
                    <a:pt x="184" y="167"/>
                    <a:pt x="182" y="168"/>
                    <a:pt x="182" y="169"/>
                  </a:cubicBezTo>
                  <a:cubicBezTo>
                    <a:pt x="179" y="171"/>
                    <a:pt x="180" y="173"/>
                    <a:pt x="179" y="174"/>
                  </a:cubicBezTo>
                  <a:cubicBezTo>
                    <a:pt x="178" y="176"/>
                    <a:pt x="173" y="176"/>
                    <a:pt x="171" y="177"/>
                  </a:cubicBezTo>
                  <a:cubicBezTo>
                    <a:pt x="170" y="178"/>
                    <a:pt x="168" y="182"/>
                    <a:pt x="167" y="184"/>
                  </a:cubicBezTo>
                  <a:cubicBezTo>
                    <a:pt x="166" y="185"/>
                    <a:pt x="165" y="185"/>
                    <a:pt x="164" y="185"/>
                  </a:cubicBezTo>
                  <a:cubicBezTo>
                    <a:pt x="166" y="186"/>
                    <a:pt x="165" y="193"/>
                    <a:pt x="162" y="190"/>
                  </a:cubicBezTo>
                  <a:cubicBezTo>
                    <a:pt x="163" y="192"/>
                    <a:pt x="157" y="195"/>
                    <a:pt x="155" y="196"/>
                  </a:cubicBezTo>
                  <a:cubicBezTo>
                    <a:pt x="146" y="202"/>
                    <a:pt x="155" y="208"/>
                    <a:pt x="149" y="215"/>
                  </a:cubicBezTo>
                  <a:cubicBezTo>
                    <a:pt x="145" y="221"/>
                    <a:pt x="146" y="209"/>
                    <a:pt x="145" y="206"/>
                  </a:cubicBezTo>
                  <a:cubicBezTo>
                    <a:pt x="145" y="202"/>
                    <a:pt x="145" y="202"/>
                    <a:pt x="144" y="203"/>
                  </a:cubicBezTo>
                  <a:cubicBezTo>
                    <a:pt x="143" y="203"/>
                    <a:pt x="143" y="203"/>
                    <a:pt x="142" y="203"/>
                  </a:cubicBezTo>
                  <a:cubicBezTo>
                    <a:pt x="141" y="202"/>
                    <a:pt x="137" y="198"/>
                    <a:pt x="137" y="199"/>
                  </a:cubicBezTo>
                  <a:cubicBezTo>
                    <a:pt x="136" y="200"/>
                    <a:pt x="136" y="199"/>
                    <a:pt x="136" y="199"/>
                  </a:cubicBezTo>
                  <a:cubicBezTo>
                    <a:pt x="136" y="199"/>
                    <a:pt x="135" y="199"/>
                    <a:pt x="135" y="199"/>
                  </a:cubicBezTo>
                  <a:cubicBezTo>
                    <a:pt x="136" y="198"/>
                    <a:pt x="135" y="199"/>
                    <a:pt x="134" y="199"/>
                  </a:cubicBezTo>
                  <a:cubicBezTo>
                    <a:pt x="134" y="200"/>
                    <a:pt x="133" y="200"/>
                    <a:pt x="134" y="200"/>
                  </a:cubicBezTo>
                  <a:cubicBezTo>
                    <a:pt x="132" y="201"/>
                    <a:pt x="136" y="203"/>
                    <a:pt x="132" y="201"/>
                  </a:cubicBezTo>
                  <a:cubicBezTo>
                    <a:pt x="129" y="200"/>
                    <a:pt x="127" y="198"/>
                    <a:pt x="125" y="198"/>
                  </a:cubicBezTo>
                  <a:cubicBezTo>
                    <a:pt x="123" y="198"/>
                    <a:pt x="118" y="200"/>
                    <a:pt x="117" y="202"/>
                  </a:cubicBezTo>
                  <a:cubicBezTo>
                    <a:pt x="116" y="203"/>
                    <a:pt x="116" y="204"/>
                    <a:pt x="116" y="205"/>
                  </a:cubicBezTo>
                  <a:cubicBezTo>
                    <a:pt x="115" y="208"/>
                    <a:pt x="114" y="211"/>
                    <a:pt x="113" y="215"/>
                  </a:cubicBezTo>
                  <a:cubicBezTo>
                    <a:pt x="112" y="219"/>
                    <a:pt x="114" y="226"/>
                    <a:pt x="118" y="227"/>
                  </a:cubicBezTo>
                  <a:cubicBezTo>
                    <a:pt x="120" y="228"/>
                    <a:pt x="123" y="228"/>
                    <a:pt x="124" y="226"/>
                  </a:cubicBezTo>
                  <a:cubicBezTo>
                    <a:pt x="126" y="224"/>
                    <a:pt x="125" y="222"/>
                    <a:pt x="128" y="221"/>
                  </a:cubicBezTo>
                  <a:cubicBezTo>
                    <a:pt x="129" y="221"/>
                    <a:pt x="133" y="221"/>
                    <a:pt x="134" y="222"/>
                  </a:cubicBezTo>
                  <a:cubicBezTo>
                    <a:pt x="134" y="224"/>
                    <a:pt x="133" y="226"/>
                    <a:pt x="132" y="227"/>
                  </a:cubicBezTo>
                  <a:cubicBezTo>
                    <a:pt x="130" y="231"/>
                    <a:pt x="128" y="233"/>
                    <a:pt x="127" y="237"/>
                  </a:cubicBezTo>
                  <a:cubicBezTo>
                    <a:pt x="129" y="236"/>
                    <a:pt x="134" y="237"/>
                    <a:pt x="136" y="239"/>
                  </a:cubicBezTo>
                  <a:cubicBezTo>
                    <a:pt x="138" y="242"/>
                    <a:pt x="137" y="241"/>
                    <a:pt x="136" y="245"/>
                  </a:cubicBezTo>
                  <a:cubicBezTo>
                    <a:pt x="135" y="248"/>
                    <a:pt x="133" y="253"/>
                    <a:pt x="136" y="256"/>
                  </a:cubicBezTo>
                  <a:cubicBezTo>
                    <a:pt x="137" y="257"/>
                    <a:pt x="138" y="257"/>
                    <a:pt x="139" y="256"/>
                  </a:cubicBezTo>
                  <a:cubicBezTo>
                    <a:pt x="140" y="256"/>
                    <a:pt x="141" y="256"/>
                    <a:pt x="142" y="256"/>
                  </a:cubicBezTo>
                  <a:cubicBezTo>
                    <a:pt x="144" y="257"/>
                    <a:pt x="144" y="259"/>
                    <a:pt x="145" y="261"/>
                  </a:cubicBezTo>
                  <a:cubicBezTo>
                    <a:pt x="149" y="257"/>
                    <a:pt x="150" y="255"/>
                    <a:pt x="154" y="254"/>
                  </a:cubicBezTo>
                  <a:cubicBezTo>
                    <a:pt x="155" y="254"/>
                    <a:pt x="158" y="252"/>
                    <a:pt x="159" y="253"/>
                  </a:cubicBezTo>
                  <a:cubicBezTo>
                    <a:pt x="161" y="255"/>
                    <a:pt x="158" y="255"/>
                    <a:pt x="158" y="257"/>
                  </a:cubicBezTo>
                  <a:cubicBezTo>
                    <a:pt x="159" y="255"/>
                    <a:pt x="162" y="255"/>
                    <a:pt x="163" y="255"/>
                  </a:cubicBezTo>
                  <a:cubicBezTo>
                    <a:pt x="163" y="255"/>
                    <a:pt x="163" y="256"/>
                    <a:pt x="164" y="256"/>
                  </a:cubicBezTo>
                  <a:cubicBezTo>
                    <a:pt x="164" y="257"/>
                    <a:pt x="165" y="257"/>
                    <a:pt x="165" y="257"/>
                  </a:cubicBezTo>
                  <a:cubicBezTo>
                    <a:pt x="164" y="258"/>
                    <a:pt x="165" y="259"/>
                    <a:pt x="165" y="259"/>
                  </a:cubicBezTo>
                  <a:cubicBezTo>
                    <a:pt x="166" y="259"/>
                    <a:pt x="167" y="259"/>
                    <a:pt x="167" y="260"/>
                  </a:cubicBezTo>
                  <a:cubicBezTo>
                    <a:pt x="169" y="261"/>
                    <a:pt x="171" y="261"/>
                    <a:pt x="173" y="261"/>
                  </a:cubicBezTo>
                  <a:cubicBezTo>
                    <a:pt x="174" y="261"/>
                    <a:pt x="175" y="261"/>
                    <a:pt x="176" y="261"/>
                  </a:cubicBezTo>
                  <a:cubicBezTo>
                    <a:pt x="177" y="261"/>
                    <a:pt x="182" y="264"/>
                    <a:pt x="178" y="265"/>
                  </a:cubicBezTo>
                  <a:cubicBezTo>
                    <a:pt x="179" y="265"/>
                    <a:pt x="179" y="266"/>
                    <a:pt x="178" y="267"/>
                  </a:cubicBezTo>
                  <a:cubicBezTo>
                    <a:pt x="181" y="268"/>
                    <a:pt x="181" y="271"/>
                    <a:pt x="183" y="274"/>
                  </a:cubicBezTo>
                  <a:cubicBezTo>
                    <a:pt x="185" y="276"/>
                    <a:pt x="188" y="276"/>
                    <a:pt x="190" y="278"/>
                  </a:cubicBezTo>
                  <a:cubicBezTo>
                    <a:pt x="194" y="280"/>
                    <a:pt x="198" y="290"/>
                    <a:pt x="194" y="294"/>
                  </a:cubicBezTo>
                  <a:cubicBezTo>
                    <a:pt x="195" y="294"/>
                    <a:pt x="199" y="295"/>
                    <a:pt x="198" y="297"/>
                  </a:cubicBezTo>
                  <a:cubicBezTo>
                    <a:pt x="199" y="295"/>
                    <a:pt x="207" y="300"/>
                    <a:pt x="205" y="303"/>
                  </a:cubicBezTo>
                  <a:cubicBezTo>
                    <a:pt x="207" y="302"/>
                    <a:pt x="214" y="306"/>
                    <a:pt x="215" y="308"/>
                  </a:cubicBezTo>
                  <a:cubicBezTo>
                    <a:pt x="216" y="309"/>
                    <a:pt x="221" y="314"/>
                    <a:pt x="221" y="315"/>
                  </a:cubicBezTo>
                  <a:cubicBezTo>
                    <a:pt x="221" y="315"/>
                    <a:pt x="221" y="315"/>
                    <a:pt x="221" y="315"/>
                  </a:cubicBezTo>
                  <a:cubicBezTo>
                    <a:pt x="221" y="315"/>
                    <a:pt x="221" y="315"/>
                    <a:pt x="221" y="315"/>
                  </a:cubicBezTo>
                  <a:moveTo>
                    <a:pt x="157" y="261"/>
                  </a:moveTo>
                  <a:cubicBezTo>
                    <a:pt x="158" y="260"/>
                    <a:pt x="157" y="259"/>
                    <a:pt x="157" y="258"/>
                  </a:cubicBezTo>
                  <a:cubicBezTo>
                    <a:pt x="156" y="260"/>
                    <a:pt x="157" y="262"/>
                    <a:pt x="157" y="261"/>
                  </a:cubicBezTo>
                  <a:moveTo>
                    <a:pt x="115" y="426"/>
                  </a:moveTo>
                  <a:cubicBezTo>
                    <a:pt x="115" y="426"/>
                    <a:pt x="115" y="426"/>
                    <a:pt x="115" y="426"/>
                  </a:cubicBezTo>
                  <a:moveTo>
                    <a:pt x="114" y="431"/>
                  </a:moveTo>
                  <a:cubicBezTo>
                    <a:pt x="115" y="430"/>
                    <a:pt x="114" y="431"/>
                    <a:pt x="114" y="431"/>
                  </a:cubicBezTo>
                  <a:moveTo>
                    <a:pt x="116" y="428"/>
                  </a:moveTo>
                  <a:cubicBezTo>
                    <a:pt x="116" y="428"/>
                    <a:pt x="116" y="428"/>
                    <a:pt x="116" y="428"/>
                  </a:cubicBezTo>
                  <a:cubicBezTo>
                    <a:pt x="115" y="429"/>
                    <a:pt x="115" y="429"/>
                    <a:pt x="116" y="428"/>
                  </a:cubicBezTo>
                  <a:moveTo>
                    <a:pt x="118" y="432"/>
                  </a:moveTo>
                  <a:cubicBezTo>
                    <a:pt x="119" y="432"/>
                    <a:pt x="119" y="432"/>
                    <a:pt x="118" y="432"/>
                  </a:cubicBezTo>
                  <a:moveTo>
                    <a:pt x="122" y="429"/>
                  </a:moveTo>
                  <a:cubicBezTo>
                    <a:pt x="123" y="430"/>
                    <a:pt x="123" y="430"/>
                    <a:pt x="122" y="429"/>
                  </a:cubicBezTo>
                  <a:cubicBezTo>
                    <a:pt x="122" y="429"/>
                    <a:pt x="122" y="429"/>
                    <a:pt x="122" y="429"/>
                  </a:cubicBezTo>
                  <a:moveTo>
                    <a:pt x="176" y="263"/>
                  </a:moveTo>
                  <a:cubicBezTo>
                    <a:pt x="176" y="263"/>
                    <a:pt x="175" y="263"/>
                    <a:pt x="176" y="263"/>
                  </a:cubicBezTo>
                  <a:moveTo>
                    <a:pt x="173" y="373"/>
                  </a:moveTo>
                  <a:cubicBezTo>
                    <a:pt x="174" y="372"/>
                    <a:pt x="174" y="372"/>
                    <a:pt x="174" y="372"/>
                  </a:cubicBezTo>
                  <a:cubicBezTo>
                    <a:pt x="173" y="373"/>
                    <a:pt x="173" y="373"/>
                    <a:pt x="173" y="373"/>
                  </a:cubicBezTo>
                  <a:cubicBezTo>
                    <a:pt x="174" y="372"/>
                    <a:pt x="173" y="373"/>
                    <a:pt x="173" y="373"/>
                  </a:cubicBezTo>
                  <a:moveTo>
                    <a:pt x="197" y="298"/>
                  </a:moveTo>
                  <a:cubicBezTo>
                    <a:pt x="198" y="296"/>
                    <a:pt x="197" y="298"/>
                    <a:pt x="197" y="298"/>
                  </a:cubicBezTo>
                  <a:moveTo>
                    <a:pt x="299" y="97"/>
                  </a:moveTo>
                  <a:cubicBezTo>
                    <a:pt x="294" y="99"/>
                    <a:pt x="289" y="100"/>
                    <a:pt x="284" y="100"/>
                  </a:cubicBezTo>
                  <a:cubicBezTo>
                    <a:pt x="283" y="100"/>
                    <a:pt x="282" y="100"/>
                    <a:pt x="280" y="100"/>
                  </a:cubicBezTo>
                  <a:cubicBezTo>
                    <a:pt x="278" y="99"/>
                    <a:pt x="278" y="99"/>
                    <a:pt x="278" y="99"/>
                  </a:cubicBezTo>
                  <a:cubicBezTo>
                    <a:pt x="277" y="100"/>
                    <a:pt x="274" y="104"/>
                    <a:pt x="272" y="106"/>
                  </a:cubicBezTo>
                  <a:cubicBezTo>
                    <a:pt x="271" y="106"/>
                    <a:pt x="263" y="108"/>
                    <a:pt x="263" y="106"/>
                  </a:cubicBezTo>
                  <a:cubicBezTo>
                    <a:pt x="263" y="107"/>
                    <a:pt x="262" y="107"/>
                    <a:pt x="261" y="107"/>
                  </a:cubicBezTo>
                  <a:cubicBezTo>
                    <a:pt x="261" y="107"/>
                    <a:pt x="260" y="107"/>
                    <a:pt x="259" y="107"/>
                  </a:cubicBezTo>
                  <a:cubicBezTo>
                    <a:pt x="259" y="108"/>
                    <a:pt x="258" y="110"/>
                    <a:pt x="257" y="111"/>
                  </a:cubicBezTo>
                  <a:cubicBezTo>
                    <a:pt x="256" y="113"/>
                    <a:pt x="256" y="114"/>
                    <a:pt x="255" y="116"/>
                  </a:cubicBezTo>
                  <a:cubicBezTo>
                    <a:pt x="254" y="116"/>
                    <a:pt x="252" y="117"/>
                    <a:pt x="252" y="117"/>
                  </a:cubicBezTo>
                  <a:cubicBezTo>
                    <a:pt x="254" y="119"/>
                    <a:pt x="249" y="127"/>
                    <a:pt x="246" y="127"/>
                  </a:cubicBezTo>
                  <a:cubicBezTo>
                    <a:pt x="244" y="127"/>
                    <a:pt x="242" y="123"/>
                    <a:pt x="241" y="122"/>
                  </a:cubicBezTo>
                  <a:cubicBezTo>
                    <a:pt x="239" y="121"/>
                    <a:pt x="237" y="119"/>
                    <a:pt x="236" y="116"/>
                  </a:cubicBezTo>
                  <a:cubicBezTo>
                    <a:pt x="236" y="113"/>
                    <a:pt x="235" y="110"/>
                    <a:pt x="234" y="107"/>
                  </a:cubicBezTo>
                  <a:cubicBezTo>
                    <a:pt x="234" y="105"/>
                    <a:pt x="234" y="102"/>
                    <a:pt x="233" y="100"/>
                  </a:cubicBezTo>
                  <a:cubicBezTo>
                    <a:pt x="233" y="98"/>
                    <a:pt x="231" y="97"/>
                    <a:pt x="234" y="95"/>
                  </a:cubicBezTo>
                  <a:cubicBezTo>
                    <a:pt x="232" y="93"/>
                    <a:pt x="233" y="91"/>
                    <a:pt x="235" y="89"/>
                  </a:cubicBezTo>
                  <a:cubicBezTo>
                    <a:pt x="238" y="87"/>
                    <a:pt x="237" y="88"/>
                    <a:pt x="240" y="88"/>
                  </a:cubicBezTo>
                  <a:cubicBezTo>
                    <a:pt x="241" y="83"/>
                    <a:pt x="241" y="84"/>
                    <a:pt x="239" y="82"/>
                  </a:cubicBezTo>
                  <a:cubicBezTo>
                    <a:pt x="239" y="83"/>
                    <a:pt x="241" y="83"/>
                    <a:pt x="239" y="85"/>
                  </a:cubicBezTo>
                  <a:cubicBezTo>
                    <a:pt x="238" y="86"/>
                    <a:pt x="236" y="85"/>
                    <a:pt x="235" y="85"/>
                  </a:cubicBezTo>
                  <a:cubicBezTo>
                    <a:pt x="233" y="83"/>
                    <a:pt x="232" y="78"/>
                    <a:pt x="236" y="79"/>
                  </a:cubicBezTo>
                  <a:cubicBezTo>
                    <a:pt x="233" y="75"/>
                    <a:pt x="241" y="79"/>
                    <a:pt x="242" y="80"/>
                  </a:cubicBezTo>
                  <a:cubicBezTo>
                    <a:pt x="241" y="77"/>
                    <a:pt x="237" y="77"/>
                    <a:pt x="238" y="73"/>
                  </a:cubicBezTo>
                  <a:cubicBezTo>
                    <a:pt x="238" y="73"/>
                    <a:pt x="237" y="73"/>
                    <a:pt x="236" y="74"/>
                  </a:cubicBezTo>
                  <a:cubicBezTo>
                    <a:pt x="235" y="74"/>
                    <a:pt x="234" y="75"/>
                    <a:pt x="234" y="71"/>
                  </a:cubicBezTo>
                  <a:cubicBezTo>
                    <a:pt x="235" y="69"/>
                    <a:pt x="236" y="69"/>
                    <a:pt x="236" y="67"/>
                  </a:cubicBezTo>
                  <a:cubicBezTo>
                    <a:pt x="236" y="65"/>
                    <a:pt x="236" y="62"/>
                    <a:pt x="235" y="60"/>
                  </a:cubicBezTo>
                  <a:cubicBezTo>
                    <a:pt x="235" y="59"/>
                    <a:pt x="234" y="58"/>
                    <a:pt x="233" y="56"/>
                  </a:cubicBezTo>
                  <a:cubicBezTo>
                    <a:pt x="232" y="55"/>
                    <a:pt x="233" y="53"/>
                    <a:pt x="232" y="52"/>
                  </a:cubicBezTo>
                  <a:cubicBezTo>
                    <a:pt x="229" y="48"/>
                    <a:pt x="223" y="47"/>
                    <a:pt x="219" y="47"/>
                  </a:cubicBezTo>
                  <a:cubicBezTo>
                    <a:pt x="218" y="47"/>
                    <a:pt x="208" y="45"/>
                    <a:pt x="212" y="41"/>
                  </a:cubicBezTo>
                  <a:cubicBezTo>
                    <a:pt x="206" y="38"/>
                    <a:pt x="210" y="39"/>
                    <a:pt x="214" y="38"/>
                  </a:cubicBezTo>
                  <a:cubicBezTo>
                    <a:pt x="211" y="38"/>
                    <a:pt x="203" y="31"/>
                    <a:pt x="211" y="30"/>
                  </a:cubicBezTo>
                  <a:cubicBezTo>
                    <a:pt x="213" y="29"/>
                    <a:pt x="224" y="30"/>
                    <a:pt x="224" y="27"/>
                  </a:cubicBezTo>
                  <a:cubicBezTo>
                    <a:pt x="225" y="24"/>
                    <a:pt x="218" y="26"/>
                    <a:pt x="221" y="22"/>
                  </a:cubicBezTo>
                  <a:cubicBezTo>
                    <a:pt x="224" y="17"/>
                    <a:pt x="231" y="20"/>
                    <a:pt x="234" y="21"/>
                  </a:cubicBezTo>
                  <a:cubicBezTo>
                    <a:pt x="236" y="19"/>
                    <a:pt x="233" y="17"/>
                    <a:pt x="236" y="16"/>
                  </a:cubicBezTo>
                  <a:cubicBezTo>
                    <a:pt x="238" y="15"/>
                    <a:pt x="239" y="17"/>
                    <a:pt x="240" y="18"/>
                  </a:cubicBezTo>
                  <a:cubicBezTo>
                    <a:pt x="239" y="16"/>
                    <a:pt x="242" y="16"/>
                    <a:pt x="243" y="16"/>
                  </a:cubicBezTo>
                  <a:cubicBezTo>
                    <a:pt x="243" y="16"/>
                    <a:pt x="244" y="16"/>
                    <a:pt x="244" y="16"/>
                  </a:cubicBezTo>
                  <a:cubicBezTo>
                    <a:pt x="247" y="15"/>
                    <a:pt x="253" y="15"/>
                    <a:pt x="251" y="21"/>
                  </a:cubicBezTo>
                  <a:cubicBezTo>
                    <a:pt x="253" y="20"/>
                    <a:pt x="250" y="16"/>
                    <a:pt x="253" y="17"/>
                  </a:cubicBezTo>
                  <a:cubicBezTo>
                    <a:pt x="255" y="18"/>
                    <a:pt x="256" y="20"/>
                    <a:pt x="258" y="21"/>
                  </a:cubicBezTo>
                  <a:cubicBezTo>
                    <a:pt x="257" y="19"/>
                    <a:pt x="255" y="18"/>
                    <a:pt x="258" y="17"/>
                  </a:cubicBezTo>
                  <a:cubicBezTo>
                    <a:pt x="260" y="16"/>
                    <a:pt x="264" y="21"/>
                    <a:pt x="266" y="22"/>
                  </a:cubicBezTo>
                  <a:cubicBezTo>
                    <a:pt x="262" y="19"/>
                    <a:pt x="264" y="18"/>
                    <a:pt x="267" y="18"/>
                  </a:cubicBezTo>
                  <a:cubicBezTo>
                    <a:pt x="264" y="14"/>
                    <a:pt x="269" y="16"/>
                    <a:pt x="271" y="16"/>
                  </a:cubicBezTo>
                  <a:cubicBezTo>
                    <a:pt x="273" y="16"/>
                    <a:pt x="276" y="16"/>
                    <a:pt x="278" y="17"/>
                  </a:cubicBezTo>
                  <a:cubicBezTo>
                    <a:pt x="280" y="17"/>
                    <a:pt x="282" y="19"/>
                    <a:pt x="283" y="19"/>
                  </a:cubicBezTo>
                  <a:cubicBezTo>
                    <a:pt x="282" y="19"/>
                    <a:pt x="284" y="17"/>
                    <a:pt x="284" y="17"/>
                  </a:cubicBezTo>
                  <a:cubicBezTo>
                    <a:pt x="287" y="17"/>
                    <a:pt x="290" y="18"/>
                    <a:pt x="293" y="18"/>
                  </a:cubicBezTo>
                  <a:cubicBezTo>
                    <a:pt x="298" y="19"/>
                    <a:pt x="304" y="20"/>
                    <a:pt x="308" y="23"/>
                  </a:cubicBezTo>
                  <a:cubicBezTo>
                    <a:pt x="309" y="24"/>
                    <a:pt x="310" y="26"/>
                    <a:pt x="310" y="26"/>
                  </a:cubicBezTo>
                  <a:cubicBezTo>
                    <a:pt x="311" y="27"/>
                    <a:pt x="313" y="27"/>
                    <a:pt x="314" y="28"/>
                  </a:cubicBezTo>
                  <a:cubicBezTo>
                    <a:pt x="320" y="32"/>
                    <a:pt x="309" y="32"/>
                    <a:pt x="306" y="32"/>
                  </a:cubicBezTo>
                  <a:cubicBezTo>
                    <a:pt x="310" y="33"/>
                    <a:pt x="306" y="34"/>
                    <a:pt x="304" y="35"/>
                  </a:cubicBezTo>
                  <a:cubicBezTo>
                    <a:pt x="306" y="34"/>
                    <a:pt x="310" y="32"/>
                    <a:pt x="311" y="32"/>
                  </a:cubicBezTo>
                  <a:cubicBezTo>
                    <a:pt x="317" y="33"/>
                    <a:pt x="313" y="37"/>
                    <a:pt x="310" y="39"/>
                  </a:cubicBezTo>
                  <a:cubicBezTo>
                    <a:pt x="312" y="38"/>
                    <a:pt x="315" y="36"/>
                    <a:pt x="317" y="36"/>
                  </a:cubicBezTo>
                  <a:cubicBezTo>
                    <a:pt x="318" y="37"/>
                    <a:pt x="318" y="37"/>
                    <a:pt x="319" y="38"/>
                  </a:cubicBezTo>
                  <a:cubicBezTo>
                    <a:pt x="320" y="38"/>
                    <a:pt x="321" y="39"/>
                    <a:pt x="322" y="39"/>
                  </a:cubicBezTo>
                  <a:cubicBezTo>
                    <a:pt x="322" y="39"/>
                    <a:pt x="322" y="37"/>
                    <a:pt x="323" y="37"/>
                  </a:cubicBezTo>
                  <a:cubicBezTo>
                    <a:pt x="324" y="37"/>
                    <a:pt x="325" y="36"/>
                    <a:pt x="327" y="37"/>
                  </a:cubicBezTo>
                  <a:cubicBezTo>
                    <a:pt x="329" y="37"/>
                    <a:pt x="335" y="40"/>
                    <a:pt x="332" y="43"/>
                  </a:cubicBezTo>
                  <a:cubicBezTo>
                    <a:pt x="331" y="44"/>
                    <a:pt x="325" y="44"/>
                    <a:pt x="323" y="45"/>
                  </a:cubicBezTo>
                  <a:cubicBezTo>
                    <a:pt x="326" y="46"/>
                    <a:pt x="320" y="47"/>
                    <a:pt x="319" y="47"/>
                  </a:cubicBezTo>
                  <a:cubicBezTo>
                    <a:pt x="321" y="48"/>
                    <a:pt x="320" y="49"/>
                    <a:pt x="319" y="50"/>
                  </a:cubicBezTo>
                  <a:cubicBezTo>
                    <a:pt x="318" y="49"/>
                    <a:pt x="317" y="50"/>
                    <a:pt x="316" y="50"/>
                  </a:cubicBezTo>
                  <a:cubicBezTo>
                    <a:pt x="316" y="51"/>
                    <a:pt x="316" y="51"/>
                    <a:pt x="315" y="51"/>
                  </a:cubicBezTo>
                  <a:cubicBezTo>
                    <a:pt x="315" y="52"/>
                    <a:pt x="312" y="53"/>
                    <a:pt x="312" y="53"/>
                  </a:cubicBezTo>
                  <a:cubicBezTo>
                    <a:pt x="311" y="54"/>
                    <a:pt x="311" y="57"/>
                    <a:pt x="309" y="58"/>
                  </a:cubicBezTo>
                  <a:cubicBezTo>
                    <a:pt x="310" y="58"/>
                    <a:pt x="315" y="56"/>
                    <a:pt x="314" y="59"/>
                  </a:cubicBezTo>
                  <a:cubicBezTo>
                    <a:pt x="314" y="61"/>
                    <a:pt x="313" y="61"/>
                    <a:pt x="313" y="60"/>
                  </a:cubicBezTo>
                  <a:cubicBezTo>
                    <a:pt x="312" y="60"/>
                    <a:pt x="312" y="60"/>
                    <a:pt x="311" y="60"/>
                  </a:cubicBezTo>
                  <a:cubicBezTo>
                    <a:pt x="311" y="63"/>
                    <a:pt x="317" y="59"/>
                    <a:pt x="316" y="64"/>
                  </a:cubicBezTo>
                  <a:cubicBezTo>
                    <a:pt x="316" y="65"/>
                    <a:pt x="308" y="65"/>
                    <a:pt x="307" y="64"/>
                  </a:cubicBezTo>
                  <a:cubicBezTo>
                    <a:pt x="309" y="66"/>
                    <a:pt x="313" y="67"/>
                    <a:pt x="312" y="70"/>
                  </a:cubicBezTo>
                  <a:cubicBezTo>
                    <a:pt x="312" y="73"/>
                    <a:pt x="311" y="72"/>
                    <a:pt x="310" y="72"/>
                  </a:cubicBezTo>
                  <a:cubicBezTo>
                    <a:pt x="309" y="72"/>
                    <a:pt x="308" y="72"/>
                    <a:pt x="307" y="72"/>
                  </a:cubicBezTo>
                  <a:cubicBezTo>
                    <a:pt x="307" y="73"/>
                    <a:pt x="311" y="75"/>
                    <a:pt x="311" y="76"/>
                  </a:cubicBezTo>
                  <a:cubicBezTo>
                    <a:pt x="311" y="79"/>
                    <a:pt x="306" y="77"/>
                    <a:pt x="305" y="77"/>
                  </a:cubicBezTo>
                  <a:cubicBezTo>
                    <a:pt x="311" y="83"/>
                    <a:pt x="302" y="80"/>
                    <a:pt x="299" y="79"/>
                  </a:cubicBezTo>
                  <a:cubicBezTo>
                    <a:pt x="299" y="80"/>
                    <a:pt x="299" y="80"/>
                    <a:pt x="298" y="80"/>
                  </a:cubicBezTo>
                  <a:cubicBezTo>
                    <a:pt x="298" y="80"/>
                    <a:pt x="297" y="80"/>
                    <a:pt x="297" y="81"/>
                  </a:cubicBezTo>
                  <a:cubicBezTo>
                    <a:pt x="297" y="81"/>
                    <a:pt x="303" y="80"/>
                    <a:pt x="303" y="83"/>
                  </a:cubicBezTo>
                  <a:cubicBezTo>
                    <a:pt x="303" y="87"/>
                    <a:pt x="300" y="85"/>
                    <a:pt x="298" y="84"/>
                  </a:cubicBezTo>
                  <a:cubicBezTo>
                    <a:pt x="300" y="87"/>
                    <a:pt x="303" y="88"/>
                    <a:pt x="302" y="92"/>
                  </a:cubicBezTo>
                  <a:cubicBezTo>
                    <a:pt x="299" y="99"/>
                    <a:pt x="296" y="90"/>
                    <a:pt x="294" y="89"/>
                  </a:cubicBezTo>
                  <a:cubicBezTo>
                    <a:pt x="294" y="91"/>
                    <a:pt x="294" y="91"/>
                    <a:pt x="292" y="92"/>
                  </a:cubicBezTo>
                  <a:cubicBezTo>
                    <a:pt x="292" y="92"/>
                    <a:pt x="294" y="93"/>
                    <a:pt x="296" y="94"/>
                  </a:cubicBezTo>
                  <a:cubicBezTo>
                    <a:pt x="298" y="94"/>
                    <a:pt x="300" y="95"/>
                    <a:pt x="300" y="95"/>
                  </a:cubicBezTo>
                  <a:cubicBezTo>
                    <a:pt x="300" y="96"/>
                    <a:pt x="299" y="97"/>
                    <a:pt x="299" y="97"/>
                  </a:cubicBezTo>
                  <a:cubicBezTo>
                    <a:pt x="298" y="97"/>
                    <a:pt x="299" y="97"/>
                    <a:pt x="299" y="97"/>
                  </a:cubicBezTo>
                  <a:cubicBezTo>
                    <a:pt x="299" y="97"/>
                    <a:pt x="299" y="96"/>
                    <a:pt x="299" y="97"/>
                  </a:cubicBezTo>
                  <a:moveTo>
                    <a:pt x="316" y="47"/>
                  </a:moveTo>
                  <a:cubicBezTo>
                    <a:pt x="316" y="47"/>
                    <a:pt x="316" y="47"/>
                    <a:pt x="315" y="47"/>
                  </a:cubicBezTo>
                  <a:cubicBezTo>
                    <a:pt x="316" y="47"/>
                    <a:pt x="316" y="47"/>
                    <a:pt x="316" y="47"/>
                  </a:cubicBezTo>
                  <a:cubicBezTo>
                    <a:pt x="316" y="47"/>
                    <a:pt x="316" y="47"/>
                    <a:pt x="316" y="47"/>
                  </a:cubicBezTo>
                  <a:moveTo>
                    <a:pt x="217" y="39"/>
                  </a:moveTo>
                  <a:cubicBezTo>
                    <a:pt x="218" y="39"/>
                    <a:pt x="218" y="39"/>
                    <a:pt x="219" y="39"/>
                  </a:cubicBezTo>
                  <a:cubicBezTo>
                    <a:pt x="219" y="37"/>
                    <a:pt x="216" y="38"/>
                    <a:pt x="215" y="38"/>
                  </a:cubicBezTo>
                  <a:cubicBezTo>
                    <a:pt x="216" y="38"/>
                    <a:pt x="217" y="39"/>
                    <a:pt x="217" y="39"/>
                  </a:cubicBezTo>
                  <a:cubicBezTo>
                    <a:pt x="218" y="39"/>
                    <a:pt x="217" y="39"/>
                    <a:pt x="217" y="39"/>
                  </a:cubicBezTo>
                  <a:cubicBezTo>
                    <a:pt x="217" y="39"/>
                    <a:pt x="217" y="39"/>
                    <a:pt x="217" y="39"/>
                  </a:cubicBezTo>
                  <a:moveTo>
                    <a:pt x="200" y="68"/>
                  </a:moveTo>
                  <a:cubicBezTo>
                    <a:pt x="201" y="68"/>
                    <a:pt x="202" y="67"/>
                    <a:pt x="202" y="66"/>
                  </a:cubicBezTo>
                  <a:cubicBezTo>
                    <a:pt x="202" y="65"/>
                    <a:pt x="201" y="65"/>
                    <a:pt x="200" y="66"/>
                  </a:cubicBezTo>
                  <a:cubicBezTo>
                    <a:pt x="200" y="66"/>
                    <a:pt x="199" y="66"/>
                    <a:pt x="199" y="66"/>
                  </a:cubicBezTo>
                  <a:cubicBezTo>
                    <a:pt x="198" y="65"/>
                    <a:pt x="197" y="63"/>
                    <a:pt x="196" y="62"/>
                  </a:cubicBezTo>
                  <a:cubicBezTo>
                    <a:pt x="195" y="61"/>
                    <a:pt x="195" y="60"/>
                    <a:pt x="194" y="59"/>
                  </a:cubicBezTo>
                  <a:cubicBezTo>
                    <a:pt x="194" y="58"/>
                    <a:pt x="192" y="58"/>
                    <a:pt x="192" y="58"/>
                  </a:cubicBezTo>
                  <a:cubicBezTo>
                    <a:pt x="190" y="58"/>
                    <a:pt x="189" y="60"/>
                    <a:pt x="189" y="60"/>
                  </a:cubicBezTo>
                  <a:cubicBezTo>
                    <a:pt x="188" y="60"/>
                    <a:pt x="188" y="59"/>
                    <a:pt x="188" y="59"/>
                  </a:cubicBezTo>
                  <a:cubicBezTo>
                    <a:pt x="188" y="59"/>
                    <a:pt x="188" y="58"/>
                    <a:pt x="187" y="58"/>
                  </a:cubicBezTo>
                  <a:cubicBezTo>
                    <a:pt x="186" y="58"/>
                    <a:pt x="185" y="59"/>
                    <a:pt x="184" y="59"/>
                  </a:cubicBezTo>
                  <a:cubicBezTo>
                    <a:pt x="185" y="59"/>
                    <a:pt x="185" y="53"/>
                    <a:pt x="185" y="53"/>
                  </a:cubicBezTo>
                  <a:cubicBezTo>
                    <a:pt x="184" y="49"/>
                    <a:pt x="182" y="50"/>
                    <a:pt x="179" y="51"/>
                  </a:cubicBezTo>
                  <a:cubicBezTo>
                    <a:pt x="175" y="52"/>
                    <a:pt x="176" y="52"/>
                    <a:pt x="176" y="56"/>
                  </a:cubicBezTo>
                  <a:cubicBezTo>
                    <a:pt x="176" y="57"/>
                    <a:pt x="174" y="56"/>
                    <a:pt x="174" y="58"/>
                  </a:cubicBezTo>
                  <a:cubicBezTo>
                    <a:pt x="174" y="59"/>
                    <a:pt x="176" y="58"/>
                    <a:pt x="176" y="60"/>
                  </a:cubicBezTo>
                  <a:cubicBezTo>
                    <a:pt x="176" y="62"/>
                    <a:pt x="173" y="57"/>
                    <a:pt x="173" y="56"/>
                  </a:cubicBezTo>
                  <a:cubicBezTo>
                    <a:pt x="173" y="52"/>
                    <a:pt x="177" y="52"/>
                    <a:pt x="178" y="49"/>
                  </a:cubicBezTo>
                  <a:cubicBezTo>
                    <a:pt x="178" y="46"/>
                    <a:pt x="168" y="50"/>
                    <a:pt x="167" y="52"/>
                  </a:cubicBezTo>
                  <a:cubicBezTo>
                    <a:pt x="167" y="53"/>
                    <a:pt x="165" y="56"/>
                    <a:pt x="165" y="58"/>
                  </a:cubicBezTo>
                  <a:cubicBezTo>
                    <a:pt x="166" y="60"/>
                    <a:pt x="170" y="59"/>
                    <a:pt x="170" y="61"/>
                  </a:cubicBezTo>
                  <a:cubicBezTo>
                    <a:pt x="170" y="61"/>
                    <a:pt x="169" y="61"/>
                    <a:pt x="168" y="61"/>
                  </a:cubicBezTo>
                  <a:cubicBezTo>
                    <a:pt x="167" y="60"/>
                    <a:pt x="166" y="60"/>
                    <a:pt x="166" y="61"/>
                  </a:cubicBezTo>
                  <a:cubicBezTo>
                    <a:pt x="165" y="64"/>
                    <a:pt x="174" y="66"/>
                    <a:pt x="175" y="67"/>
                  </a:cubicBezTo>
                  <a:cubicBezTo>
                    <a:pt x="177" y="67"/>
                    <a:pt x="186" y="69"/>
                    <a:pt x="186" y="69"/>
                  </a:cubicBezTo>
                  <a:cubicBezTo>
                    <a:pt x="186" y="69"/>
                    <a:pt x="185" y="68"/>
                    <a:pt x="185" y="67"/>
                  </a:cubicBezTo>
                  <a:cubicBezTo>
                    <a:pt x="186" y="67"/>
                    <a:pt x="191" y="73"/>
                    <a:pt x="191" y="74"/>
                  </a:cubicBezTo>
                  <a:cubicBezTo>
                    <a:pt x="191" y="75"/>
                    <a:pt x="188" y="75"/>
                    <a:pt x="189" y="76"/>
                  </a:cubicBezTo>
                  <a:cubicBezTo>
                    <a:pt x="189" y="76"/>
                    <a:pt x="190" y="76"/>
                    <a:pt x="191" y="76"/>
                  </a:cubicBezTo>
                  <a:cubicBezTo>
                    <a:pt x="192" y="76"/>
                    <a:pt x="192" y="76"/>
                    <a:pt x="193" y="76"/>
                  </a:cubicBezTo>
                  <a:cubicBezTo>
                    <a:pt x="195" y="80"/>
                    <a:pt x="195" y="80"/>
                    <a:pt x="195" y="80"/>
                  </a:cubicBezTo>
                  <a:cubicBezTo>
                    <a:pt x="196" y="81"/>
                    <a:pt x="195" y="85"/>
                    <a:pt x="195" y="86"/>
                  </a:cubicBezTo>
                  <a:cubicBezTo>
                    <a:pt x="195" y="87"/>
                    <a:pt x="196" y="86"/>
                    <a:pt x="197" y="86"/>
                  </a:cubicBezTo>
                  <a:cubicBezTo>
                    <a:pt x="198" y="86"/>
                    <a:pt x="199" y="86"/>
                    <a:pt x="199" y="86"/>
                  </a:cubicBezTo>
                  <a:cubicBezTo>
                    <a:pt x="201" y="87"/>
                    <a:pt x="201" y="89"/>
                    <a:pt x="200" y="90"/>
                  </a:cubicBezTo>
                  <a:cubicBezTo>
                    <a:pt x="198" y="91"/>
                    <a:pt x="198" y="89"/>
                    <a:pt x="198" y="89"/>
                  </a:cubicBezTo>
                  <a:cubicBezTo>
                    <a:pt x="196" y="88"/>
                    <a:pt x="194" y="84"/>
                    <a:pt x="192" y="87"/>
                  </a:cubicBezTo>
                  <a:cubicBezTo>
                    <a:pt x="190" y="89"/>
                    <a:pt x="193" y="90"/>
                    <a:pt x="190" y="91"/>
                  </a:cubicBezTo>
                  <a:cubicBezTo>
                    <a:pt x="190" y="91"/>
                    <a:pt x="189" y="91"/>
                    <a:pt x="188" y="91"/>
                  </a:cubicBezTo>
                  <a:cubicBezTo>
                    <a:pt x="185" y="90"/>
                    <a:pt x="180" y="90"/>
                    <a:pt x="183" y="94"/>
                  </a:cubicBezTo>
                  <a:cubicBezTo>
                    <a:pt x="184" y="95"/>
                    <a:pt x="186" y="95"/>
                    <a:pt x="188" y="95"/>
                  </a:cubicBezTo>
                  <a:cubicBezTo>
                    <a:pt x="189" y="95"/>
                    <a:pt x="190" y="94"/>
                    <a:pt x="191" y="95"/>
                  </a:cubicBezTo>
                  <a:cubicBezTo>
                    <a:pt x="193" y="96"/>
                    <a:pt x="194" y="101"/>
                    <a:pt x="195" y="103"/>
                  </a:cubicBezTo>
                  <a:cubicBezTo>
                    <a:pt x="196" y="104"/>
                    <a:pt x="202" y="110"/>
                    <a:pt x="203" y="109"/>
                  </a:cubicBezTo>
                  <a:cubicBezTo>
                    <a:pt x="205" y="108"/>
                    <a:pt x="200" y="100"/>
                    <a:pt x="199" y="101"/>
                  </a:cubicBezTo>
                  <a:cubicBezTo>
                    <a:pt x="201" y="100"/>
                    <a:pt x="202" y="101"/>
                    <a:pt x="203" y="103"/>
                  </a:cubicBezTo>
                  <a:cubicBezTo>
                    <a:pt x="205" y="105"/>
                    <a:pt x="207" y="107"/>
                    <a:pt x="208" y="102"/>
                  </a:cubicBezTo>
                  <a:cubicBezTo>
                    <a:pt x="209" y="97"/>
                    <a:pt x="203" y="97"/>
                    <a:pt x="204" y="93"/>
                  </a:cubicBezTo>
                  <a:cubicBezTo>
                    <a:pt x="205" y="85"/>
                    <a:pt x="208" y="95"/>
                    <a:pt x="210" y="96"/>
                  </a:cubicBezTo>
                  <a:cubicBezTo>
                    <a:pt x="211" y="97"/>
                    <a:pt x="212" y="97"/>
                    <a:pt x="214" y="95"/>
                  </a:cubicBezTo>
                  <a:cubicBezTo>
                    <a:pt x="214" y="95"/>
                    <a:pt x="218" y="91"/>
                    <a:pt x="218" y="92"/>
                  </a:cubicBezTo>
                  <a:cubicBezTo>
                    <a:pt x="218" y="91"/>
                    <a:pt x="215" y="88"/>
                    <a:pt x="214" y="88"/>
                  </a:cubicBezTo>
                  <a:cubicBezTo>
                    <a:pt x="213" y="87"/>
                    <a:pt x="212" y="86"/>
                    <a:pt x="211" y="84"/>
                  </a:cubicBezTo>
                  <a:cubicBezTo>
                    <a:pt x="210" y="84"/>
                    <a:pt x="207" y="82"/>
                    <a:pt x="207" y="81"/>
                  </a:cubicBezTo>
                  <a:cubicBezTo>
                    <a:pt x="206" y="78"/>
                    <a:pt x="206" y="79"/>
                    <a:pt x="207" y="79"/>
                  </a:cubicBezTo>
                  <a:cubicBezTo>
                    <a:pt x="208" y="79"/>
                    <a:pt x="209" y="79"/>
                    <a:pt x="209" y="79"/>
                  </a:cubicBezTo>
                  <a:cubicBezTo>
                    <a:pt x="210" y="78"/>
                    <a:pt x="207" y="78"/>
                    <a:pt x="207" y="77"/>
                  </a:cubicBezTo>
                  <a:cubicBezTo>
                    <a:pt x="207" y="76"/>
                    <a:pt x="210" y="77"/>
                    <a:pt x="209" y="75"/>
                  </a:cubicBezTo>
                  <a:cubicBezTo>
                    <a:pt x="208" y="74"/>
                    <a:pt x="208" y="74"/>
                    <a:pt x="207" y="74"/>
                  </a:cubicBezTo>
                  <a:cubicBezTo>
                    <a:pt x="207" y="74"/>
                    <a:pt x="207" y="74"/>
                    <a:pt x="206" y="74"/>
                  </a:cubicBezTo>
                  <a:cubicBezTo>
                    <a:pt x="206" y="74"/>
                    <a:pt x="208" y="72"/>
                    <a:pt x="207" y="72"/>
                  </a:cubicBezTo>
                  <a:cubicBezTo>
                    <a:pt x="206" y="71"/>
                    <a:pt x="204" y="70"/>
                    <a:pt x="203" y="70"/>
                  </a:cubicBezTo>
                  <a:cubicBezTo>
                    <a:pt x="203" y="69"/>
                    <a:pt x="199" y="68"/>
                    <a:pt x="200" y="68"/>
                  </a:cubicBezTo>
                  <a:cubicBezTo>
                    <a:pt x="200" y="68"/>
                    <a:pt x="200" y="68"/>
                    <a:pt x="200" y="68"/>
                  </a:cubicBezTo>
                  <a:cubicBezTo>
                    <a:pt x="200" y="68"/>
                    <a:pt x="200" y="68"/>
                    <a:pt x="200" y="68"/>
                  </a:cubicBezTo>
                  <a:moveTo>
                    <a:pt x="176" y="4"/>
                  </a:moveTo>
                  <a:cubicBezTo>
                    <a:pt x="176" y="4"/>
                    <a:pt x="177" y="4"/>
                    <a:pt x="177" y="4"/>
                  </a:cubicBezTo>
                  <a:cubicBezTo>
                    <a:pt x="177" y="4"/>
                    <a:pt x="176" y="5"/>
                    <a:pt x="176" y="5"/>
                  </a:cubicBezTo>
                  <a:cubicBezTo>
                    <a:pt x="177" y="5"/>
                    <a:pt x="177" y="6"/>
                    <a:pt x="178" y="6"/>
                  </a:cubicBezTo>
                  <a:cubicBezTo>
                    <a:pt x="173" y="10"/>
                    <a:pt x="183" y="10"/>
                    <a:pt x="184" y="10"/>
                  </a:cubicBezTo>
                  <a:cubicBezTo>
                    <a:pt x="184" y="11"/>
                    <a:pt x="183" y="12"/>
                    <a:pt x="185" y="13"/>
                  </a:cubicBezTo>
                  <a:cubicBezTo>
                    <a:pt x="186" y="14"/>
                    <a:pt x="187" y="14"/>
                    <a:pt x="189" y="14"/>
                  </a:cubicBezTo>
                  <a:cubicBezTo>
                    <a:pt x="190" y="14"/>
                    <a:pt x="191" y="14"/>
                    <a:pt x="193" y="14"/>
                  </a:cubicBezTo>
                  <a:cubicBezTo>
                    <a:pt x="193" y="14"/>
                    <a:pt x="195" y="14"/>
                    <a:pt x="196" y="13"/>
                  </a:cubicBezTo>
                  <a:cubicBezTo>
                    <a:pt x="197" y="13"/>
                    <a:pt x="198" y="12"/>
                    <a:pt x="198" y="13"/>
                  </a:cubicBezTo>
                  <a:cubicBezTo>
                    <a:pt x="200" y="13"/>
                    <a:pt x="190" y="17"/>
                    <a:pt x="190" y="16"/>
                  </a:cubicBezTo>
                  <a:cubicBezTo>
                    <a:pt x="190" y="16"/>
                    <a:pt x="193" y="19"/>
                    <a:pt x="192" y="20"/>
                  </a:cubicBezTo>
                  <a:cubicBezTo>
                    <a:pt x="192" y="20"/>
                    <a:pt x="190" y="19"/>
                    <a:pt x="189" y="17"/>
                  </a:cubicBezTo>
                  <a:cubicBezTo>
                    <a:pt x="186" y="14"/>
                    <a:pt x="183" y="12"/>
                    <a:pt x="182" y="15"/>
                  </a:cubicBezTo>
                  <a:cubicBezTo>
                    <a:pt x="181" y="18"/>
                    <a:pt x="184" y="18"/>
                    <a:pt x="185" y="20"/>
                  </a:cubicBezTo>
                  <a:cubicBezTo>
                    <a:pt x="185" y="20"/>
                    <a:pt x="188" y="26"/>
                    <a:pt x="189" y="26"/>
                  </a:cubicBezTo>
                  <a:cubicBezTo>
                    <a:pt x="189" y="25"/>
                    <a:pt x="181" y="22"/>
                    <a:pt x="180" y="23"/>
                  </a:cubicBezTo>
                  <a:cubicBezTo>
                    <a:pt x="174" y="26"/>
                    <a:pt x="182" y="25"/>
                    <a:pt x="183" y="26"/>
                  </a:cubicBezTo>
                  <a:cubicBezTo>
                    <a:pt x="182" y="25"/>
                    <a:pt x="182" y="28"/>
                    <a:pt x="182" y="29"/>
                  </a:cubicBezTo>
                  <a:cubicBezTo>
                    <a:pt x="181" y="30"/>
                    <a:pt x="185" y="32"/>
                    <a:pt x="181" y="31"/>
                  </a:cubicBezTo>
                  <a:cubicBezTo>
                    <a:pt x="180" y="30"/>
                    <a:pt x="179" y="24"/>
                    <a:pt x="176" y="27"/>
                  </a:cubicBezTo>
                  <a:cubicBezTo>
                    <a:pt x="175" y="29"/>
                    <a:pt x="178" y="30"/>
                    <a:pt x="178" y="31"/>
                  </a:cubicBezTo>
                  <a:cubicBezTo>
                    <a:pt x="176" y="32"/>
                    <a:pt x="168" y="31"/>
                    <a:pt x="174" y="34"/>
                  </a:cubicBezTo>
                  <a:cubicBezTo>
                    <a:pt x="178" y="36"/>
                    <a:pt x="181" y="35"/>
                    <a:pt x="185" y="36"/>
                  </a:cubicBezTo>
                  <a:cubicBezTo>
                    <a:pt x="187" y="37"/>
                    <a:pt x="188" y="38"/>
                    <a:pt x="189" y="39"/>
                  </a:cubicBezTo>
                  <a:cubicBezTo>
                    <a:pt x="190" y="39"/>
                    <a:pt x="195" y="39"/>
                    <a:pt x="195" y="38"/>
                  </a:cubicBezTo>
                  <a:cubicBezTo>
                    <a:pt x="197" y="35"/>
                    <a:pt x="188" y="34"/>
                    <a:pt x="188" y="33"/>
                  </a:cubicBezTo>
                  <a:cubicBezTo>
                    <a:pt x="188" y="32"/>
                    <a:pt x="190" y="32"/>
                    <a:pt x="192" y="33"/>
                  </a:cubicBezTo>
                  <a:cubicBezTo>
                    <a:pt x="193" y="33"/>
                    <a:pt x="194" y="34"/>
                    <a:pt x="195" y="33"/>
                  </a:cubicBezTo>
                  <a:cubicBezTo>
                    <a:pt x="197" y="33"/>
                    <a:pt x="195" y="31"/>
                    <a:pt x="196" y="31"/>
                  </a:cubicBezTo>
                  <a:cubicBezTo>
                    <a:pt x="196" y="31"/>
                    <a:pt x="197" y="31"/>
                    <a:pt x="197" y="31"/>
                  </a:cubicBezTo>
                  <a:cubicBezTo>
                    <a:pt x="198" y="31"/>
                    <a:pt x="198" y="32"/>
                    <a:pt x="199" y="31"/>
                  </a:cubicBezTo>
                  <a:cubicBezTo>
                    <a:pt x="209" y="29"/>
                    <a:pt x="201" y="23"/>
                    <a:pt x="199" y="25"/>
                  </a:cubicBezTo>
                  <a:cubicBezTo>
                    <a:pt x="200" y="24"/>
                    <a:pt x="201" y="24"/>
                    <a:pt x="203" y="24"/>
                  </a:cubicBezTo>
                  <a:cubicBezTo>
                    <a:pt x="203" y="24"/>
                    <a:pt x="204" y="25"/>
                    <a:pt x="204" y="25"/>
                  </a:cubicBezTo>
                  <a:cubicBezTo>
                    <a:pt x="202" y="25"/>
                    <a:pt x="209" y="23"/>
                    <a:pt x="207" y="23"/>
                  </a:cubicBezTo>
                  <a:cubicBezTo>
                    <a:pt x="209" y="23"/>
                    <a:pt x="211" y="23"/>
                    <a:pt x="213" y="23"/>
                  </a:cubicBezTo>
                  <a:cubicBezTo>
                    <a:pt x="215" y="22"/>
                    <a:pt x="228" y="19"/>
                    <a:pt x="228" y="18"/>
                  </a:cubicBezTo>
                  <a:cubicBezTo>
                    <a:pt x="228" y="16"/>
                    <a:pt x="223" y="16"/>
                    <a:pt x="222" y="16"/>
                  </a:cubicBezTo>
                  <a:cubicBezTo>
                    <a:pt x="223" y="17"/>
                    <a:pt x="236" y="15"/>
                    <a:pt x="236" y="13"/>
                  </a:cubicBezTo>
                  <a:cubicBezTo>
                    <a:pt x="236" y="14"/>
                    <a:pt x="235" y="13"/>
                    <a:pt x="234" y="12"/>
                  </a:cubicBezTo>
                  <a:cubicBezTo>
                    <a:pt x="233" y="11"/>
                    <a:pt x="232" y="10"/>
                    <a:pt x="232" y="10"/>
                  </a:cubicBezTo>
                  <a:cubicBezTo>
                    <a:pt x="230" y="9"/>
                    <a:pt x="225" y="10"/>
                    <a:pt x="224" y="9"/>
                  </a:cubicBezTo>
                  <a:cubicBezTo>
                    <a:pt x="227" y="7"/>
                    <a:pt x="227" y="7"/>
                    <a:pt x="227" y="7"/>
                  </a:cubicBezTo>
                  <a:cubicBezTo>
                    <a:pt x="225" y="6"/>
                    <a:pt x="221" y="5"/>
                    <a:pt x="219" y="5"/>
                  </a:cubicBezTo>
                  <a:cubicBezTo>
                    <a:pt x="219" y="4"/>
                    <a:pt x="216" y="3"/>
                    <a:pt x="215" y="3"/>
                  </a:cubicBezTo>
                  <a:cubicBezTo>
                    <a:pt x="215" y="3"/>
                    <a:pt x="212" y="5"/>
                    <a:pt x="212" y="5"/>
                  </a:cubicBezTo>
                  <a:cubicBezTo>
                    <a:pt x="210" y="4"/>
                    <a:pt x="209" y="3"/>
                    <a:pt x="206" y="2"/>
                  </a:cubicBezTo>
                  <a:cubicBezTo>
                    <a:pt x="204" y="2"/>
                    <a:pt x="203" y="2"/>
                    <a:pt x="201" y="1"/>
                  </a:cubicBezTo>
                  <a:cubicBezTo>
                    <a:pt x="196" y="0"/>
                    <a:pt x="201" y="2"/>
                    <a:pt x="199" y="2"/>
                  </a:cubicBezTo>
                  <a:cubicBezTo>
                    <a:pt x="199" y="2"/>
                    <a:pt x="198" y="2"/>
                    <a:pt x="197" y="2"/>
                  </a:cubicBezTo>
                  <a:cubicBezTo>
                    <a:pt x="197" y="2"/>
                    <a:pt x="197" y="3"/>
                    <a:pt x="196" y="3"/>
                  </a:cubicBezTo>
                  <a:cubicBezTo>
                    <a:pt x="195" y="4"/>
                    <a:pt x="192" y="3"/>
                    <a:pt x="191" y="3"/>
                  </a:cubicBezTo>
                  <a:cubicBezTo>
                    <a:pt x="188" y="3"/>
                    <a:pt x="188" y="1"/>
                    <a:pt x="185" y="2"/>
                  </a:cubicBezTo>
                  <a:cubicBezTo>
                    <a:pt x="185" y="3"/>
                    <a:pt x="185" y="4"/>
                    <a:pt x="184" y="4"/>
                  </a:cubicBezTo>
                  <a:cubicBezTo>
                    <a:pt x="183" y="4"/>
                    <a:pt x="182" y="3"/>
                    <a:pt x="181" y="2"/>
                  </a:cubicBezTo>
                  <a:cubicBezTo>
                    <a:pt x="174" y="4"/>
                    <a:pt x="174" y="4"/>
                    <a:pt x="174" y="4"/>
                  </a:cubicBezTo>
                  <a:cubicBezTo>
                    <a:pt x="173" y="4"/>
                    <a:pt x="174" y="4"/>
                    <a:pt x="175" y="4"/>
                  </a:cubicBezTo>
                  <a:cubicBezTo>
                    <a:pt x="176" y="4"/>
                    <a:pt x="176" y="4"/>
                    <a:pt x="176" y="4"/>
                  </a:cubicBezTo>
                  <a:cubicBezTo>
                    <a:pt x="176" y="4"/>
                    <a:pt x="176" y="4"/>
                    <a:pt x="176" y="4"/>
                  </a:cubicBezTo>
                  <a:cubicBezTo>
                    <a:pt x="175" y="4"/>
                    <a:pt x="175" y="4"/>
                    <a:pt x="176" y="4"/>
                  </a:cubicBezTo>
                  <a:moveTo>
                    <a:pt x="105" y="20"/>
                  </a:moveTo>
                  <a:cubicBezTo>
                    <a:pt x="106" y="21"/>
                    <a:pt x="106" y="23"/>
                    <a:pt x="109" y="21"/>
                  </a:cubicBezTo>
                  <a:cubicBezTo>
                    <a:pt x="109" y="20"/>
                    <a:pt x="109" y="23"/>
                    <a:pt x="110" y="23"/>
                  </a:cubicBezTo>
                  <a:cubicBezTo>
                    <a:pt x="110" y="23"/>
                    <a:pt x="112" y="22"/>
                    <a:pt x="112" y="21"/>
                  </a:cubicBezTo>
                  <a:cubicBezTo>
                    <a:pt x="112" y="22"/>
                    <a:pt x="113" y="21"/>
                    <a:pt x="114" y="20"/>
                  </a:cubicBezTo>
                  <a:cubicBezTo>
                    <a:pt x="114" y="20"/>
                    <a:pt x="115" y="19"/>
                    <a:pt x="114" y="19"/>
                  </a:cubicBezTo>
                  <a:cubicBezTo>
                    <a:pt x="114" y="19"/>
                    <a:pt x="116" y="20"/>
                    <a:pt x="116" y="20"/>
                  </a:cubicBezTo>
                  <a:cubicBezTo>
                    <a:pt x="115" y="20"/>
                    <a:pt x="116" y="21"/>
                    <a:pt x="117" y="21"/>
                  </a:cubicBezTo>
                  <a:cubicBezTo>
                    <a:pt x="119" y="21"/>
                    <a:pt x="119" y="21"/>
                    <a:pt x="119" y="21"/>
                  </a:cubicBezTo>
                  <a:cubicBezTo>
                    <a:pt x="119" y="20"/>
                    <a:pt x="120" y="16"/>
                    <a:pt x="121" y="17"/>
                  </a:cubicBezTo>
                  <a:cubicBezTo>
                    <a:pt x="120" y="16"/>
                    <a:pt x="119" y="16"/>
                    <a:pt x="119" y="16"/>
                  </a:cubicBezTo>
                  <a:cubicBezTo>
                    <a:pt x="119" y="16"/>
                    <a:pt x="115" y="16"/>
                    <a:pt x="115" y="16"/>
                  </a:cubicBezTo>
                  <a:cubicBezTo>
                    <a:pt x="114" y="16"/>
                    <a:pt x="106" y="21"/>
                    <a:pt x="105" y="20"/>
                  </a:cubicBezTo>
                  <a:cubicBezTo>
                    <a:pt x="106" y="20"/>
                    <a:pt x="105" y="20"/>
                    <a:pt x="105" y="20"/>
                  </a:cubicBezTo>
                  <a:cubicBezTo>
                    <a:pt x="105" y="20"/>
                    <a:pt x="105" y="20"/>
                    <a:pt x="105" y="20"/>
                  </a:cubicBezTo>
                  <a:moveTo>
                    <a:pt x="147" y="54"/>
                  </a:moveTo>
                  <a:cubicBezTo>
                    <a:pt x="147" y="55"/>
                    <a:pt x="151" y="53"/>
                    <a:pt x="152" y="53"/>
                  </a:cubicBezTo>
                  <a:cubicBezTo>
                    <a:pt x="153" y="52"/>
                    <a:pt x="156" y="46"/>
                    <a:pt x="154" y="46"/>
                  </a:cubicBezTo>
                  <a:cubicBezTo>
                    <a:pt x="153" y="47"/>
                    <a:pt x="153" y="49"/>
                    <a:pt x="153" y="49"/>
                  </a:cubicBezTo>
                  <a:cubicBezTo>
                    <a:pt x="153" y="49"/>
                    <a:pt x="153" y="48"/>
                    <a:pt x="152" y="48"/>
                  </a:cubicBezTo>
                  <a:cubicBezTo>
                    <a:pt x="151" y="47"/>
                    <a:pt x="151" y="46"/>
                    <a:pt x="151" y="46"/>
                  </a:cubicBezTo>
                  <a:cubicBezTo>
                    <a:pt x="151" y="45"/>
                    <a:pt x="153" y="46"/>
                    <a:pt x="154" y="44"/>
                  </a:cubicBezTo>
                  <a:cubicBezTo>
                    <a:pt x="154" y="42"/>
                    <a:pt x="152" y="40"/>
                    <a:pt x="150" y="41"/>
                  </a:cubicBezTo>
                  <a:cubicBezTo>
                    <a:pt x="150" y="42"/>
                    <a:pt x="150" y="42"/>
                    <a:pt x="151" y="43"/>
                  </a:cubicBezTo>
                  <a:cubicBezTo>
                    <a:pt x="150" y="43"/>
                    <a:pt x="150" y="43"/>
                    <a:pt x="149" y="42"/>
                  </a:cubicBezTo>
                  <a:cubicBezTo>
                    <a:pt x="147" y="41"/>
                    <a:pt x="145" y="41"/>
                    <a:pt x="145" y="42"/>
                  </a:cubicBezTo>
                  <a:cubicBezTo>
                    <a:pt x="144" y="45"/>
                    <a:pt x="148" y="43"/>
                    <a:pt x="147" y="45"/>
                  </a:cubicBezTo>
                  <a:cubicBezTo>
                    <a:pt x="147" y="48"/>
                    <a:pt x="145" y="47"/>
                    <a:pt x="144" y="46"/>
                  </a:cubicBezTo>
                  <a:cubicBezTo>
                    <a:pt x="143" y="45"/>
                    <a:pt x="143" y="44"/>
                    <a:pt x="142" y="45"/>
                  </a:cubicBezTo>
                  <a:cubicBezTo>
                    <a:pt x="141" y="46"/>
                    <a:pt x="146" y="53"/>
                    <a:pt x="147" y="54"/>
                  </a:cubicBezTo>
                  <a:cubicBezTo>
                    <a:pt x="147" y="55"/>
                    <a:pt x="147" y="54"/>
                    <a:pt x="147" y="54"/>
                  </a:cubicBezTo>
                  <a:cubicBezTo>
                    <a:pt x="146" y="53"/>
                    <a:pt x="146" y="53"/>
                    <a:pt x="147" y="54"/>
                  </a:cubicBezTo>
                  <a:moveTo>
                    <a:pt x="139" y="59"/>
                  </a:moveTo>
                  <a:cubicBezTo>
                    <a:pt x="139" y="59"/>
                    <a:pt x="140" y="59"/>
                    <a:pt x="141" y="60"/>
                  </a:cubicBezTo>
                  <a:cubicBezTo>
                    <a:pt x="142" y="60"/>
                    <a:pt x="142" y="61"/>
                    <a:pt x="141" y="58"/>
                  </a:cubicBezTo>
                  <a:cubicBezTo>
                    <a:pt x="140" y="55"/>
                    <a:pt x="137" y="54"/>
                    <a:pt x="136" y="51"/>
                  </a:cubicBezTo>
                  <a:cubicBezTo>
                    <a:pt x="135" y="48"/>
                    <a:pt x="137" y="46"/>
                    <a:pt x="137" y="43"/>
                  </a:cubicBezTo>
                  <a:cubicBezTo>
                    <a:pt x="138" y="41"/>
                    <a:pt x="139" y="41"/>
                    <a:pt x="137" y="40"/>
                  </a:cubicBezTo>
                  <a:cubicBezTo>
                    <a:pt x="137" y="40"/>
                    <a:pt x="134" y="40"/>
                    <a:pt x="134" y="40"/>
                  </a:cubicBezTo>
                  <a:cubicBezTo>
                    <a:pt x="134" y="41"/>
                    <a:pt x="136" y="43"/>
                    <a:pt x="136" y="44"/>
                  </a:cubicBezTo>
                  <a:cubicBezTo>
                    <a:pt x="136" y="43"/>
                    <a:pt x="133" y="41"/>
                    <a:pt x="133" y="41"/>
                  </a:cubicBezTo>
                  <a:cubicBezTo>
                    <a:pt x="130" y="41"/>
                    <a:pt x="132" y="43"/>
                    <a:pt x="131" y="46"/>
                  </a:cubicBezTo>
                  <a:cubicBezTo>
                    <a:pt x="130" y="49"/>
                    <a:pt x="131" y="49"/>
                    <a:pt x="129" y="47"/>
                  </a:cubicBezTo>
                  <a:cubicBezTo>
                    <a:pt x="129" y="47"/>
                    <a:pt x="129" y="45"/>
                    <a:pt x="128" y="44"/>
                  </a:cubicBezTo>
                  <a:cubicBezTo>
                    <a:pt x="128" y="42"/>
                    <a:pt x="127" y="39"/>
                    <a:pt x="126" y="41"/>
                  </a:cubicBezTo>
                  <a:cubicBezTo>
                    <a:pt x="125" y="42"/>
                    <a:pt x="127" y="42"/>
                    <a:pt x="127" y="44"/>
                  </a:cubicBezTo>
                  <a:cubicBezTo>
                    <a:pt x="127" y="44"/>
                    <a:pt x="126" y="44"/>
                    <a:pt x="125" y="44"/>
                  </a:cubicBezTo>
                  <a:cubicBezTo>
                    <a:pt x="125" y="43"/>
                    <a:pt x="124" y="43"/>
                    <a:pt x="124" y="44"/>
                  </a:cubicBezTo>
                  <a:cubicBezTo>
                    <a:pt x="123" y="41"/>
                    <a:pt x="123" y="40"/>
                    <a:pt x="120" y="40"/>
                  </a:cubicBezTo>
                  <a:cubicBezTo>
                    <a:pt x="120" y="40"/>
                    <a:pt x="120" y="41"/>
                    <a:pt x="120" y="41"/>
                  </a:cubicBezTo>
                  <a:cubicBezTo>
                    <a:pt x="119" y="42"/>
                    <a:pt x="117" y="43"/>
                    <a:pt x="118" y="41"/>
                  </a:cubicBezTo>
                  <a:cubicBezTo>
                    <a:pt x="118" y="41"/>
                    <a:pt x="120" y="41"/>
                    <a:pt x="119" y="39"/>
                  </a:cubicBezTo>
                  <a:cubicBezTo>
                    <a:pt x="119" y="37"/>
                    <a:pt x="119" y="38"/>
                    <a:pt x="117" y="37"/>
                  </a:cubicBezTo>
                  <a:cubicBezTo>
                    <a:pt x="116" y="37"/>
                    <a:pt x="111" y="39"/>
                    <a:pt x="110" y="40"/>
                  </a:cubicBezTo>
                  <a:cubicBezTo>
                    <a:pt x="104" y="46"/>
                    <a:pt x="113" y="44"/>
                    <a:pt x="114" y="46"/>
                  </a:cubicBezTo>
                  <a:cubicBezTo>
                    <a:pt x="114" y="46"/>
                    <a:pt x="108" y="46"/>
                    <a:pt x="109" y="48"/>
                  </a:cubicBezTo>
                  <a:cubicBezTo>
                    <a:pt x="110" y="50"/>
                    <a:pt x="121" y="50"/>
                    <a:pt x="121" y="53"/>
                  </a:cubicBezTo>
                  <a:cubicBezTo>
                    <a:pt x="120" y="54"/>
                    <a:pt x="118" y="53"/>
                    <a:pt x="116" y="52"/>
                  </a:cubicBezTo>
                  <a:cubicBezTo>
                    <a:pt x="113" y="51"/>
                    <a:pt x="109" y="50"/>
                    <a:pt x="110" y="53"/>
                  </a:cubicBezTo>
                  <a:cubicBezTo>
                    <a:pt x="110" y="56"/>
                    <a:pt x="114" y="56"/>
                    <a:pt x="116" y="57"/>
                  </a:cubicBezTo>
                  <a:cubicBezTo>
                    <a:pt x="116" y="57"/>
                    <a:pt x="115" y="59"/>
                    <a:pt x="116" y="60"/>
                  </a:cubicBezTo>
                  <a:cubicBezTo>
                    <a:pt x="118" y="61"/>
                    <a:pt x="120" y="61"/>
                    <a:pt x="121" y="61"/>
                  </a:cubicBezTo>
                  <a:cubicBezTo>
                    <a:pt x="123" y="61"/>
                    <a:pt x="124" y="61"/>
                    <a:pt x="125" y="60"/>
                  </a:cubicBezTo>
                  <a:cubicBezTo>
                    <a:pt x="127" y="60"/>
                    <a:pt x="128" y="60"/>
                    <a:pt x="129" y="60"/>
                  </a:cubicBezTo>
                  <a:cubicBezTo>
                    <a:pt x="130" y="60"/>
                    <a:pt x="131" y="61"/>
                    <a:pt x="133" y="62"/>
                  </a:cubicBezTo>
                  <a:cubicBezTo>
                    <a:pt x="134" y="63"/>
                    <a:pt x="138" y="65"/>
                    <a:pt x="139" y="63"/>
                  </a:cubicBezTo>
                  <a:cubicBezTo>
                    <a:pt x="141" y="60"/>
                    <a:pt x="137" y="61"/>
                    <a:pt x="137" y="60"/>
                  </a:cubicBezTo>
                  <a:cubicBezTo>
                    <a:pt x="137" y="60"/>
                    <a:pt x="138" y="60"/>
                    <a:pt x="139" y="59"/>
                  </a:cubicBezTo>
                  <a:cubicBezTo>
                    <a:pt x="139" y="59"/>
                    <a:pt x="139" y="59"/>
                    <a:pt x="139" y="59"/>
                  </a:cubicBezTo>
                  <a:cubicBezTo>
                    <a:pt x="139" y="59"/>
                    <a:pt x="139" y="60"/>
                    <a:pt x="139" y="59"/>
                  </a:cubicBezTo>
                  <a:moveTo>
                    <a:pt x="142" y="34"/>
                  </a:moveTo>
                  <a:cubicBezTo>
                    <a:pt x="143" y="33"/>
                    <a:pt x="141" y="31"/>
                    <a:pt x="141" y="32"/>
                  </a:cubicBezTo>
                  <a:cubicBezTo>
                    <a:pt x="140" y="34"/>
                    <a:pt x="141" y="35"/>
                    <a:pt x="142" y="34"/>
                  </a:cubicBezTo>
                  <a:moveTo>
                    <a:pt x="161" y="41"/>
                  </a:moveTo>
                  <a:cubicBezTo>
                    <a:pt x="162" y="41"/>
                    <a:pt x="162" y="40"/>
                    <a:pt x="162" y="38"/>
                  </a:cubicBezTo>
                  <a:cubicBezTo>
                    <a:pt x="161" y="36"/>
                    <a:pt x="159" y="34"/>
                    <a:pt x="157" y="37"/>
                  </a:cubicBezTo>
                  <a:cubicBezTo>
                    <a:pt x="155" y="39"/>
                    <a:pt x="159" y="41"/>
                    <a:pt x="161" y="41"/>
                  </a:cubicBezTo>
                  <a:cubicBezTo>
                    <a:pt x="162" y="41"/>
                    <a:pt x="162" y="41"/>
                    <a:pt x="161" y="41"/>
                  </a:cubicBezTo>
                  <a:cubicBezTo>
                    <a:pt x="161" y="41"/>
                    <a:pt x="161" y="41"/>
                    <a:pt x="161" y="41"/>
                  </a:cubicBezTo>
                  <a:moveTo>
                    <a:pt x="166" y="25"/>
                  </a:moveTo>
                  <a:cubicBezTo>
                    <a:pt x="166" y="24"/>
                    <a:pt x="159" y="24"/>
                    <a:pt x="160" y="25"/>
                  </a:cubicBezTo>
                  <a:cubicBezTo>
                    <a:pt x="161" y="27"/>
                    <a:pt x="166" y="26"/>
                    <a:pt x="166" y="25"/>
                  </a:cubicBezTo>
                  <a:moveTo>
                    <a:pt x="172" y="28"/>
                  </a:moveTo>
                  <a:cubicBezTo>
                    <a:pt x="171" y="26"/>
                    <a:pt x="169" y="28"/>
                    <a:pt x="170" y="29"/>
                  </a:cubicBezTo>
                  <a:cubicBezTo>
                    <a:pt x="171" y="30"/>
                    <a:pt x="174" y="29"/>
                    <a:pt x="172" y="28"/>
                  </a:cubicBezTo>
                  <a:moveTo>
                    <a:pt x="186" y="51"/>
                  </a:moveTo>
                  <a:cubicBezTo>
                    <a:pt x="185" y="53"/>
                    <a:pt x="187" y="56"/>
                    <a:pt x="188" y="57"/>
                  </a:cubicBezTo>
                  <a:cubicBezTo>
                    <a:pt x="188" y="57"/>
                    <a:pt x="194" y="57"/>
                    <a:pt x="194" y="57"/>
                  </a:cubicBezTo>
                  <a:cubicBezTo>
                    <a:pt x="195" y="54"/>
                    <a:pt x="187" y="50"/>
                    <a:pt x="186" y="51"/>
                  </a:cubicBezTo>
                  <a:cubicBezTo>
                    <a:pt x="185" y="52"/>
                    <a:pt x="186" y="52"/>
                    <a:pt x="186" y="51"/>
                  </a:cubicBezTo>
                  <a:cubicBezTo>
                    <a:pt x="186" y="51"/>
                    <a:pt x="186" y="51"/>
                    <a:pt x="186" y="51"/>
                  </a:cubicBezTo>
                  <a:moveTo>
                    <a:pt x="177" y="95"/>
                  </a:moveTo>
                  <a:cubicBezTo>
                    <a:pt x="177" y="94"/>
                    <a:pt x="170" y="85"/>
                    <a:pt x="169" y="85"/>
                  </a:cubicBezTo>
                  <a:cubicBezTo>
                    <a:pt x="167" y="84"/>
                    <a:pt x="167" y="85"/>
                    <a:pt x="166" y="88"/>
                  </a:cubicBezTo>
                  <a:cubicBezTo>
                    <a:pt x="166" y="87"/>
                    <a:pt x="165" y="89"/>
                    <a:pt x="165" y="90"/>
                  </a:cubicBezTo>
                  <a:cubicBezTo>
                    <a:pt x="164" y="91"/>
                    <a:pt x="163" y="93"/>
                    <a:pt x="163" y="92"/>
                  </a:cubicBezTo>
                  <a:cubicBezTo>
                    <a:pt x="163" y="93"/>
                    <a:pt x="168" y="94"/>
                    <a:pt x="168" y="94"/>
                  </a:cubicBezTo>
                  <a:cubicBezTo>
                    <a:pt x="169" y="94"/>
                    <a:pt x="169" y="94"/>
                    <a:pt x="170" y="93"/>
                  </a:cubicBezTo>
                  <a:cubicBezTo>
                    <a:pt x="171" y="92"/>
                    <a:pt x="172" y="93"/>
                    <a:pt x="173" y="94"/>
                  </a:cubicBezTo>
                  <a:cubicBezTo>
                    <a:pt x="173" y="94"/>
                    <a:pt x="176" y="97"/>
                    <a:pt x="177" y="95"/>
                  </a:cubicBezTo>
                  <a:cubicBezTo>
                    <a:pt x="177" y="94"/>
                    <a:pt x="177" y="95"/>
                    <a:pt x="177" y="95"/>
                  </a:cubicBezTo>
                  <a:cubicBezTo>
                    <a:pt x="176" y="95"/>
                    <a:pt x="176" y="95"/>
                    <a:pt x="177" y="95"/>
                  </a:cubicBezTo>
                  <a:moveTo>
                    <a:pt x="165" y="39"/>
                  </a:moveTo>
                  <a:cubicBezTo>
                    <a:pt x="165" y="42"/>
                    <a:pt x="168" y="42"/>
                    <a:pt x="169" y="42"/>
                  </a:cubicBezTo>
                  <a:cubicBezTo>
                    <a:pt x="170" y="42"/>
                    <a:pt x="171" y="42"/>
                    <a:pt x="171" y="42"/>
                  </a:cubicBezTo>
                  <a:cubicBezTo>
                    <a:pt x="173" y="43"/>
                    <a:pt x="174" y="44"/>
                    <a:pt x="176" y="45"/>
                  </a:cubicBezTo>
                  <a:cubicBezTo>
                    <a:pt x="177" y="45"/>
                    <a:pt x="178" y="45"/>
                    <a:pt x="180" y="45"/>
                  </a:cubicBezTo>
                  <a:cubicBezTo>
                    <a:pt x="180" y="45"/>
                    <a:pt x="181" y="45"/>
                    <a:pt x="182" y="45"/>
                  </a:cubicBezTo>
                  <a:cubicBezTo>
                    <a:pt x="184" y="45"/>
                    <a:pt x="186" y="48"/>
                    <a:pt x="188" y="47"/>
                  </a:cubicBezTo>
                  <a:cubicBezTo>
                    <a:pt x="194" y="43"/>
                    <a:pt x="184" y="40"/>
                    <a:pt x="182" y="40"/>
                  </a:cubicBezTo>
                  <a:cubicBezTo>
                    <a:pt x="179" y="40"/>
                    <a:pt x="171" y="40"/>
                    <a:pt x="170" y="36"/>
                  </a:cubicBezTo>
                  <a:cubicBezTo>
                    <a:pt x="170" y="36"/>
                    <a:pt x="172" y="35"/>
                    <a:pt x="172" y="35"/>
                  </a:cubicBezTo>
                  <a:cubicBezTo>
                    <a:pt x="172" y="35"/>
                    <a:pt x="169" y="33"/>
                    <a:pt x="166" y="31"/>
                  </a:cubicBezTo>
                  <a:cubicBezTo>
                    <a:pt x="163" y="29"/>
                    <a:pt x="159" y="26"/>
                    <a:pt x="158" y="28"/>
                  </a:cubicBezTo>
                  <a:cubicBezTo>
                    <a:pt x="157" y="31"/>
                    <a:pt x="163" y="32"/>
                    <a:pt x="163" y="33"/>
                  </a:cubicBezTo>
                  <a:cubicBezTo>
                    <a:pt x="166" y="35"/>
                    <a:pt x="165" y="35"/>
                    <a:pt x="165" y="39"/>
                  </a:cubicBezTo>
                  <a:cubicBezTo>
                    <a:pt x="165" y="41"/>
                    <a:pt x="165" y="40"/>
                    <a:pt x="165" y="39"/>
                  </a:cubicBezTo>
                  <a:cubicBezTo>
                    <a:pt x="165" y="39"/>
                    <a:pt x="165" y="38"/>
                    <a:pt x="165" y="39"/>
                  </a:cubicBezTo>
                  <a:moveTo>
                    <a:pt x="126" y="16"/>
                  </a:moveTo>
                  <a:cubicBezTo>
                    <a:pt x="126" y="14"/>
                    <a:pt x="123" y="14"/>
                    <a:pt x="123" y="14"/>
                  </a:cubicBezTo>
                  <a:cubicBezTo>
                    <a:pt x="123" y="16"/>
                    <a:pt x="125" y="17"/>
                    <a:pt x="126" y="16"/>
                  </a:cubicBezTo>
                  <a:moveTo>
                    <a:pt x="119" y="23"/>
                  </a:moveTo>
                  <a:cubicBezTo>
                    <a:pt x="118" y="23"/>
                    <a:pt x="118" y="23"/>
                    <a:pt x="118" y="23"/>
                  </a:cubicBezTo>
                  <a:cubicBezTo>
                    <a:pt x="117" y="24"/>
                    <a:pt x="120" y="25"/>
                    <a:pt x="120" y="25"/>
                  </a:cubicBezTo>
                  <a:cubicBezTo>
                    <a:pt x="120" y="25"/>
                    <a:pt x="119" y="25"/>
                    <a:pt x="119" y="25"/>
                  </a:cubicBezTo>
                  <a:cubicBezTo>
                    <a:pt x="118" y="25"/>
                    <a:pt x="117" y="24"/>
                    <a:pt x="116" y="25"/>
                  </a:cubicBezTo>
                  <a:cubicBezTo>
                    <a:pt x="116" y="26"/>
                    <a:pt x="119" y="26"/>
                    <a:pt x="119" y="26"/>
                  </a:cubicBezTo>
                  <a:cubicBezTo>
                    <a:pt x="115" y="27"/>
                    <a:pt x="115" y="27"/>
                    <a:pt x="115" y="27"/>
                  </a:cubicBezTo>
                  <a:cubicBezTo>
                    <a:pt x="116" y="30"/>
                    <a:pt x="118" y="29"/>
                    <a:pt x="120" y="28"/>
                  </a:cubicBezTo>
                  <a:cubicBezTo>
                    <a:pt x="121" y="28"/>
                    <a:pt x="122" y="27"/>
                    <a:pt x="122" y="28"/>
                  </a:cubicBezTo>
                  <a:cubicBezTo>
                    <a:pt x="122" y="28"/>
                    <a:pt x="122" y="29"/>
                    <a:pt x="123" y="29"/>
                  </a:cubicBezTo>
                  <a:cubicBezTo>
                    <a:pt x="123" y="29"/>
                    <a:pt x="127" y="29"/>
                    <a:pt x="127" y="30"/>
                  </a:cubicBezTo>
                  <a:cubicBezTo>
                    <a:pt x="126" y="31"/>
                    <a:pt x="124" y="31"/>
                    <a:pt x="123" y="31"/>
                  </a:cubicBezTo>
                  <a:cubicBezTo>
                    <a:pt x="122" y="31"/>
                    <a:pt x="121" y="31"/>
                    <a:pt x="121" y="31"/>
                  </a:cubicBezTo>
                  <a:cubicBezTo>
                    <a:pt x="119" y="33"/>
                    <a:pt x="125" y="33"/>
                    <a:pt x="125" y="33"/>
                  </a:cubicBezTo>
                  <a:cubicBezTo>
                    <a:pt x="126" y="33"/>
                    <a:pt x="128" y="32"/>
                    <a:pt x="129" y="32"/>
                  </a:cubicBezTo>
                  <a:cubicBezTo>
                    <a:pt x="130" y="32"/>
                    <a:pt x="131" y="32"/>
                    <a:pt x="133" y="33"/>
                  </a:cubicBezTo>
                  <a:cubicBezTo>
                    <a:pt x="135" y="33"/>
                    <a:pt x="137" y="34"/>
                    <a:pt x="138" y="33"/>
                  </a:cubicBezTo>
                  <a:cubicBezTo>
                    <a:pt x="142" y="28"/>
                    <a:pt x="136" y="29"/>
                    <a:pt x="135" y="28"/>
                  </a:cubicBezTo>
                  <a:cubicBezTo>
                    <a:pt x="135" y="27"/>
                    <a:pt x="133" y="19"/>
                    <a:pt x="131" y="25"/>
                  </a:cubicBezTo>
                  <a:cubicBezTo>
                    <a:pt x="131" y="25"/>
                    <a:pt x="131" y="26"/>
                    <a:pt x="132" y="26"/>
                  </a:cubicBezTo>
                  <a:cubicBezTo>
                    <a:pt x="131" y="25"/>
                    <a:pt x="131" y="26"/>
                    <a:pt x="131" y="27"/>
                  </a:cubicBezTo>
                  <a:cubicBezTo>
                    <a:pt x="131" y="29"/>
                    <a:pt x="131" y="30"/>
                    <a:pt x="132" y="29"/>
                  </a:cubicBezTo>
                  <a:cubicBezTo>
                    <a:pt x="130" y="31"/>
                    <a:pt x="126" y="25"/>
                    <a:pt x="125" y="24"/>
                  </a:cubicBezTo>
                  <a:cubicBezTo>
                    <a:pt x="125" y="24"/>
                    <a:pt x="123" y="22"/>
                    <a:pt x="122" y="22"/>
                  </a:cubicBezTo>
                  <a:cubicBezTo>
                    <a:pt x="122" y="22"/>
                    <a:pt x="121" y="22"/>
                    <a:pt x="121" y="22"/>
                  </a:cubicBezTo>
                  <a:cubicBezTo>
                    <a:pt x="120" y="22"/>
                    <a:pt x="120" y="23"/>
                    <a:pt x="119" y="23"/>
                  </a:cubicBezTo>
                  <a:cubicBezTo>
                    <a:pt x="119" y="22"/>
                    <a:pt x="119" y="22"/>
                    <a:pt x="119" y="23"/>
                  </a:cubicBezTo>
                  <a:cubicBezTo>
                    <a:pt x="119" y="23"/>
                    <a:pt x="120" y="23"/>
                    <a:pt x="119" y="23"/>
                  </a:cubicBezTo>
                  <a:moveTo>
                    <a:pt x="129" y="14"/>
                  </a:moveTo>
                  <a:cubicBezTo>
                    <a:pt x="130" y="14"/>
                    <a:pt x="137" y="16"/>
                    <a:pt x="135" y="13"/>
                  </a:cubicBezTo>
                  <a:cubicBezTo>
                    <a:pt x="133" y="12"/>
                    <a:pt x="128" y="11"/>
                    <a:pt x="127" y="12"/>
                  </a:cubicBezTo>
                  <a:cubicBezTo>
                    <a:pt x="126" y="13"/>
                    <a:pt x="129" y="14"/>
                    <a:pt x="129" y="14"/>
                  </a:cubicBezTo>
                  <a:cubicBezTo>
                    <a:pt x="130" y="14"/>
                    <a:pt x="129" y="14"/>
                    <a:pt x="129" y="14"/>
                  </a:cubicBezTo>
                  <a:cubicBezTo>
                    <a:pt x="129" y="14"/>
                    <a:pt x="129" y="13"/>
                    <a:pt x="129" y="14"/>
                  </a:cubicBezTo>
                  <a:moveTo>
                    <a:pt x="133" y="17"/>
                  </a:moveTo>
                  <a:cubicBezTo>
                    <a:pt x="133" y="17"/>
                    <a:pt x="133" y="16"/>
                    <a:pt x="132" y="16"/>
                  </a:cubicBezTo>
                  <a:cubicBezTo>
                    <a:pt x="130" y="15"/>
                    <a:pt x="127" y="14"/>
                    <a:pt x="126" y="17"/>
                  </a:cubicBezTo>
                  <a:cubicBezTo>
                    <a:pt x="126" y="19"/>
                    <a:pt x="129" y="19"/>
                    <a:pt x="130" y="19"/>
                  </a:cubicBezTo>
                  <a:cubicBezTo>
                    <a:pt x="132" y="19"/>
                    <a:pt x="132" y="17"/>
                    <a:pt x="132" y="17"/>
                  </a:cubicBezTo>
                  <a:cubicBezTo>
                    <a:pt x="132" y="17"/>
                    <a:pt x="133" y="17"/>
                    <a:pt x="133" y="17"/>
                  </a:cubicBezTo>
                  <a:cubicBezTo>
                    <a:pt x="134" y="17"/>
                    <a:pt x="133" y="17"/>
                    <a:pt x="133" y="17"/>
                  </a:cubicBezTo>
                  <a:cubicBezTo>
                    <a:pt x="133" y="17"/>
                    <a:pt x="132" y="17"/>
                    <a:pt x="133" y="17"/>
                  </a:cubicBezTo>
                  <a:moveTo>
                    <a:pt x="163" y="12"/>
                  </a:moveTo>
                  <a:cubicBezTo>
                    <a:pt x="164" y="14"/>
                    <a:pt x="163" y="15"/>
                    <a:pt x="165" y="16"/>
                  </a:cubicBezTo>
                  <a:cubicBezTo>
                    <a:pt x="165" y="16"/>
                    <a:pt x="166" y="16"/>
                    <a:pt x="167" y="16"/>
                  </a:cubicBezTo>
                  <a:cubicBezTo>
                    <a:pt x="168" y="16"/>
                    <a:pt x="170" y="16"/>
                    <a:pt x="170" y="17"/>
                  </a:cubicBezTo>
                  <a:cubicBezTo>
                    <a:pt x="170" y="18"/>
                    <a:pt x="166" y="18"/>
                    <a:pt x="166" y="18"/>
                  </a:cubicBezTo>
                  <a:cubicBezTo>
                    <a:pt x="167" y="22"/>
                    <a:pt x="170" y="25"/>
                    <a:pt x="174" y="24"/>
                  </a:cubicBezTo>
                  <a:cubicBezTo>
                    <a:pt x="184" y="20"/>
                    <a:pt x="184" y="20"/>
                    <a:pt x="184" y="20"/>
                  </a:cubicBezTo>
                  <a:cubicBezTo>
                    <a:pt x="184" y="19"/>
                    <a:pt x="181" y="19"/>
                    <a:pt x="181" y="18"/>
                  </a:cubicBezTo>
                  <a:cubicBezTo>
                    <a:pt x="180" y="17"/>
                    <a:pt x="181" y="17"/>
                    <a:pt x="181" y="16"/>
                  </a:cubicBezTo>
                  <a:cubicBezTo>
                    <a:pt x="180" y="16"/>
                    <a:pt x="180" y="14"/>
                    <a:pt x="180" y="14"/>
                  </a:cubicBezTo>
                  <a:cubicBezTo>
                    <a:pt x="180" y="13"/>
                    <a:pt x="180" y="14"/>
                    <a:pt x="179" y="14"/>
                  </a:cubicBezTo>
                  <a:cubicBezTo>
                    <a:pt x="179" y="14"/>
                    <a:pt x="179" y="14"/>
                    <a:pt x="179" y="13"/>
                  </a:cubicBezTo>
                  <a:cubicBezTo>
                    <a:pt x="178" y="13"/>
                    <a:pt x="170" y="3"/>
                    <a:pt x="168" y="4"/>
                  </a:cubicBezTo>
                  <a:cubicBezTo>
                    <a:pt x="169" y="5"/>
                    <a:pt x="169" y="5"/>
                    <a:pt x="170" y="6"/>
                  </a:cubicBezTo>
                  <a:cubicBezTo>
                    <a:pt x="170" y="6"/>
                    <a:pt x="169" y="6"/>
                    <a:pt x="168" y="6"/>
                  </a:cubicBezTo>
                  <a:cubicBezTo>
                    <a:pt x="167" y="6"/>
                    <a:pt x="167" y="6"/>
                    <a:pt x="167" y="6"/>
                  </a:cubicBezTo>
                  <a:cubicBezTo>
                    <a:pt x="167" y="6"/>
                    <a:pt x="167" y="7"/>
                    <a:pt x="168" y="8"/>
                  </a:cubicBezTo>
                  <a:cubicBezTo>
                    <a:pt x="167" y="8"/>
                    <a:pt x="167" y="8"/>
                    <a:pt x="166" y="8"/>
                  </a:cubicBezTo>
                  <a:cubicBezTo>
                    <a:pt x="165" y="7"/>
                    <a:pt x="164" y="7"/>
                    <a:pt x="164" y="8"/>
                  </a:cubicBezTo>
                  <a:cubicBezTo>
                    <a:pt x="163" y="10"/>
                    <a:pt x="166" y="10"/>
                    <a:pt x="166" y="11"/>
                  </a:cubicBezTo>
                  <a:cubicBezTo>
                    <a:pt x="166" y="12"/>
                    <a:pt x="165" y="12"/>
                    <a:pt x="164" y="11"/>
                  </a:cubicBezTo>
                  <a:cubicBezTo>
                    <a:pt x="163" y="11"/>
                    <a:pt x="162" y="11"/>
                    <a:pt x="162" y="11"/>
                  </a:cubicBezTo>
                  <a:cubicBezTo>
                    <a:pt x="163" y="12"/>
                    <a:pt x="163" y="12"/>
                    <a:pt x="163" y="12"/>
                  </a:cubicBezTo>
                  <a:cubicBezTo>
                    <a:pt x="163" y="13"/>
                    <a:pt x="163" y="13"/>
                    <a:pt x="163" y="12"/>
                  </a:cubicBezTo>
                  <a:cubicBezTo>
                    <a:pt x="162" y="12"/>
                    <a:pt x="162" y="12"/>
                    <a:pt x="163" y="12"/>
                  </a:cubicBezTo>
                  <a:moveTo>
                    <a:pt x="97" y="40"/>
                  </a:moveTo>
                  <a:cubicBezTo>
                    <a:pt x="99" y="41"/>
                    <a:pt x="98" y="44"/>
                    <a:pt x="100" y="45"/>
                  </a:cubicBezTo>
                  <a:cubicBezTo>
                    <a:pt x="104" y="44"/>
                    <a:pt x="104" y="44"/>
                    <a:pt x="104" y="44"/>
                  </a:cubicBezTo>
                  <a:cubicBezTo>
                    <a:pt x="106" y="43"/>
                    <a:pt x="107" y="40"/>
                    <a:pt x="109" y="39"/>
                  </a:cubicBezTo>
                  <a:cubicBezTo>
                    <a:pt x="110" y="38"/>
                    <a:pt x="115" y="38"/>
                    <a:pt x="116" y="37"/>
                  </a:cubicBezTo>
                  <a:cubicBezTo>
                    <a:pt x="120" y="31"/>
                    <a:pt x="99" y="28"/>
                    <a:pt x="99" y="29"/>
                  </a:cubicBezTo>
                  <a:cubicBezTo>
                    <a:pt x="99" y="32"/>
                    <a:pt x="100" y="31"/>
                    <a:pt x="98" y="34"/>
                  </a:cubicBezTo>
                  <a:cubicBezTo>
                    <a:pt x="95" y="37"/>
                    <a:pt x="93" y="38"/>
                    <a:pt x="97" y="40"/>
                  </a:cubicBezTo>
                  <a:cubicBezTo>
                    <a:pt x="98" y="41"/>
                    <a:pt x="98" y="40"/>
                    <a:pt x="97" y="40"/>
                  </a:cubicBezTo>
                  <a:cubicBezTo>
                    <a:pt x="97" y="40"/>
                    <a:pt x="96" y="40"/>
                    <a:pt x="97" y="40"/>
                  </a:cubicBezTo>
                  <a:moveTo>
                    <a:pt x="112" y="25"/>
                  </a:moveTo>
                  <a:cubicBezTo>
                    <a:pt x="113" y="25"/>
                    <a:pt x="115" y="24"/>
                    <a:pt x="116" y="23"/>
                  </a:cubicBezTo>
                  <a:cubicBezTo>
                    <a:pt x="116" y="22"/>
                    <a:pt x="111" y="24"/>
                    <a:pt x="112" y="25"/>
                  </a:cubicBezTo>
                  <a:moveTo>
                    <a:pt x="154" y="29"/>
                  </a:moveTo>
                  <a:cubicBezTo>
                    <a:pt x="154" y="29"/>
                    <a:pt x="153" y="29"/>
                    <a:pt x="152" y="28"/>
                  </a:cubicBezTo>
                  <a:cubicBezTo>
                    <a:pt x="151" y="27"/>
                    <a:pt x="150" y="26"/>
                    <a:pt x="150" y="27"/>
                  </a:cubicBezTo>
                  <a:cubicBezTo>
                    <a:pt x="149" y="27"/>
                    <a:pt x="150" y="31"/>
                    <a:pt x="150" y="31"/>
                  </a:cubicBezTo>
                  <a:cubicBezTo>
                    <a:pt x="150" y="31"/>
                    <a:pt x="149" y="30"/>
                    <a:pt x="149" y="29"/>
                  </a:cubicBezTo>
                  <a:cubicBezTo>
                    <a:pt x="148" y="28"/>
                    <a:pt x="148" y="28"/>
                    <a:pt x="147" y="28"/>
                  </a:cubicBezTo>
                  <a:cubicBezTo>
                    <a:pt x="146" y="28"/>
                    <a:pt x="148" y="30"/>
                    <a:pt x="147" y="31"/>
                  </a:cubicBezTo>
                  <a:cubicBezTo>
                    <a:pt x="147" y="31"/>
                    <a:pt x="146" y="30"/>
                    <a:pt x="145" y="28"/>
                  </a:cubicBezTo>
                  <a:cubicBezTo>
                    <a:pt x="144" y="26"/>
                    <a:pt x="143" y="24"/>
                    <a:pt x="142" y="26"/>
                  </a:cubicBezTo>
                  <a:cubicBezTo>
                    <a:pt x="141" y="32"/>
                    <a:pt x="148" y="32"/>
                    <a:pt x="150" y="33"/>
                  </a:cubicBezTo>
                  <a:cubicBezTo>
                    <a:pt x="150" y="33"/>
                    <a:pt x="149" y="35"/>
                    <a:pt x="150" y="37"/>
                  </a:cubicBezTo>
                  <a:cubicBezTo>
                    <a:pt x="151" y="38"/>
                    <a:pt x="154" y="37"/>
                    <a:pt x="155" y="36"/>
                  </a:cubicBezTo>
                  <a:cubicBezTo>
                    <a:pt x="157" y="33"/>
                    <a:pt x="154" y="29"/>
                    <a:pt x="154" y="29"/>
                  </a:cubicBezTo>
                  <a:cubicBezTo>
                    <a:pt x="154" y="29"/>
                    <a:pt x="154" y="29"/>
                    <a:pt x="154" y="29"/>
                  </a:cubicBezTo>
                  <a:cubicBezTo>
                    <a:pt x="154" y="28"/>
                    <a:pt x="154" y="28"/>
                    <a:pt x="154" y="29"/>
                  </a:cubicBezTo>
                  <a:moveTo>
                    <a:pt x="159" y="23"/>
                  </a:moveTo>
                  <a:cubicBezTo>
                    <a:pt x="161" y="23"/>
                    <a:pt x="163" y="24"/>
                    <a:pt x="163" y="22"/>
                  </a:cubicBezTo>
                  <a:cubicBezTo>
                    <a:pt x="163" y="20"/>
                    <a:pt x="163" y="20"/>
                    <a:pt x="163" y="20"/>
                  </a:cubicBezTo>
                  <a:cubicBezTo>
                    <a:pt x="162" y="20"/>
                    <a:pt x="162" y="20"/>
                    <a:pt x="161" y="20"/>
                  </a:cubicBezTo>
                  <a:cubicBezTo>
                    <a:pt x="156" y="14"/>
                    <a:pt x="157" y="23"/>
                    <a:pt x="159" y="23"/>
                  </a:cubicBezTo>
                  <a:moveTo>
                    <a:pt x="143" y="23"/>
                  </a:moveTo>
                  <a:cubicBezTo>
                    <a:pt x="144" y="22"/>
                    <a:pt x="141" y="18"/>
                    <a:pt x="141" y="19"/>
                  </a:cubicBezTo>
                  <a:cubicBezTo>
                    <a:pt x="140" y="21"/>
                    <a:pt x="142" y="24"/>
                    <a:pt x="143" y="23"/>
                  </a:cubicBezTo>
                  <a:moveTo>
                    <a:pt x="145" y="14"/>
                  </a:moveTo>
                  <a:cubicBezTo>
                    <a:pt x="145" y="13"/>
                    <a:pt x="148" y="15"/>
                    <a:pt x="147" y="16"/>
                  </a:cubicBezTo>
                  <a:cubicBezTo>
                    <a:pt x="147" y="16"/>
                    <a:pt x="146" y="16"/>
                    <a:pt x="145" y="16"/>
                  </a:cubicBezTo>
                  <a:cubicBezTo>
                    <a:pt x="144" y="16"/>
                    <a:pt x="144" y="16"/>
                    <a:pt x="144" y="16"/>
                  </a:cubicBezTo>
                  <a:cubicBezTo>
                    <a:pt x="144" y="17"/>
                    <a:pt x="145" y="17"/>
                    <a:pt x="146" y="17"/>
                  </a:cubicBezTo>
                  <a:cubicBezTo>
                    <a:pt x="147" y="17"/>
                    <a:pt x="148" y="17"/>
                    <a:pt x="148" y="17"/>
                  </a:cubicBezTo>
                  <a:cubicBezTo>
                    <a:pt x="149" y="18"/>
                    <a:pt x="152" y="21"/>
                    <a:pt x="153" y="22"/>
                  </a:cubicBezTo>
                  <a:cubicBezTo>
                    <a:pt x="157" y="22"/>
                    <a:pt x="153" y="17"/>
                    <a:pt x="152" y="16"/>
                  </a:cubicBezTo>
                  <a:cubicBezTo>
                    <a:pt x="151" y="14"/>
                    <a:pt x="150" y="13"/>
                    <a:pt x="148" y="12"/>
                  </a:cubicBezTo>
                  <a:cubicBezTo>
                    <a:pt x="147" y="11"/>
                    <a:pt x="146" y="10"/>
                    <a:pt x="145" y="11"/>
                  </a:cubicBezTo>
                  <a:cubicBezTo>
                    <a:pt x="143" y="11"/>
                    <a:pt x="143" y="15"/>
                    <a:pt x="145" y="14"/>
                  </a:cubicBezTo>
                  <a:cubicBezTo>
                    <a:pt x="145" y="13"/>
                    <a:pt x="145" y="14"/>
                    <a:pt x="145" y="14"/>
                  </a:cubicBezTo>
                  <a:cubicBezTo>
                    <a:pt x="144" y="14"/>
                    <a:pt x="144" y="14"/>
                    <a:pt x="145" y="14"/>
                  </a:cubicBezTo>
                  <a:moveTo>
                    <a:pt x="158" y="11"/>
                  </a:moveTo>
                  <a:cubicBezTo>
                    <a:pt x="159" y="10"/>
                    <a:pt x="155" y="8"/>
                    <a:pt x="155" y="10"/>
                  </a:cubicBezTo>
                  <a:cubicBezTo>
                    <a:pt x="156" y="10"/>
                    <a:pt x="157" y="13"/>
                    <a:pt x="158" y="11"/>
                  </a:cubicBezTo>
                  <a:moveTo>
                    <a:pt x="216" y="151"/>
                  </a:moveTo>
                  <a:cubicBezTo>
                    <a:pt x="217" y="151"/>
                    <a:pt x="215" y="150"/>
                    <a:pt x="215" y="150"/>
                  </a:cubicBezTo>
                  <a:cubicBezTo>
                    <a:pt x="214" y="150"/>
                    <a:pt x="212" y="153"/>
                    <a:pt x="212" y="153"/>
                  </a:cubicBezTo>
                  <a:cubicBezTo>
                    <a:pt x="211" y="154"/>
                    <a:pt x="211" y="155"/>
                    <a:pt x="210" y="156"/>
                  </a:cubicBezTo>
                  <a:cubicBezTo>
                    <a:pt x="209" y="157"/>
                    <a:pt x="208" y="157"/>
                    <a:pt x="208" y="158"/>
                  </a:cubicBezTo>
                  <a:cubicBezTo>
                    <a:pt x="206" y="161"/>
                    <a:pt x="206" y="161"/>
                    <a:pt x="209" y="162"/>
                  </a:cubicBezTo>
                  <a:cubicBezTo>
                    <a:pt x="209" y="162"/>
                    <a:pt x="215" y="163"/>
                    <a:pt x="214" y="163"/>
                  </a:cubicBezTo>
                  <a:cubicBezTo>
                    <a:pt x="214" y="164"/>
                    <a:pt x="213" y="164"/>
                    <a:pt x="213" y="165"/>
                  </a:cubicBezTo>
                  <a:cubicBezTo>
                    <a:pt x="213" y="164"/>
                    <a:pt x="214" y="165"/>
                    <a:pt x="216" y="165"/>
                  </a:cubicBezTo>
                  <a:cubicBezTo>
                    <a:pt x="218" y="166"/>
                    <a:pt x="219" y="167"/>
                    <a:pt x="218" y="164"/>
                  </a:cubicBezTo>
                  <a:cubicBezTo>
                    <a:pt x="217" y="163"/>
                    <a:pt x="219" y="162"/>
                    <a:pt x="218" y="162"/>
                  </a:cubicBezTo>
                  <a:cubicBezTo>
                    <a:pt x="217" y="160"/>
                    <a:pt x="218" y="160"/>
                    <a:pt x="218" y="159"/>
                  </a:cubicBezTo>
                  <a:cubicBezTo>
                    <a:pt x="218" y="159"/>
                    <a:pt x="216" y="159"/>
                    <a:pt x="216" y="159"/>
                  </a:cubicBezTo>
                  <a:cubicBezTo>
                    <a:pt x="216" y="158"/>
                    <a:pt x="215" y="157"/>
                    <a:pt x="214" y="156"/>
                  </a:cubicBezTo>
                  <a:cubicBezTo>
                    <a:pt x="214" y="156"/>
                    <a:pt x="212" y="155"/>
                    <a:pt x="213" y="156"/>
                  </a:cubicBezTo>
                  <a:cubicBezTo>
                    <a:pt x="212" y="155"/>
                    <a:pt x="215" y="152"/>
                    <a:pt x="216" y="151"/>
                  </a:cubicBezTo>
                  <a:cubicBezTo>
                    <a:pt x="216" y="151"/>
                    <a:pt x="216" y="151"/>
                    <a:pt x="216" y="151"/>
                  </a:cubicBezTo>
                  <a:cubicBezTo>
                    <a:pt x="215" y="152"/>
                    <a:pt x="215" y="152"/>
                    <a:pt x="216" y="151"/>
                  </a:cubicBezTo>
                  <a:moveTo>
                    <a:pt x="308" y="173"/>
                  </a:moveTo>
                  <a:cubicBezTo>
                    <a:pt x="309" y="173"/>
                    <a:pt x="314" y="172"/>
                    <a:pt x="315" y="172"/>
                  </a:cubicBezTo>
                  <a:cubicBezTo>
                    <a:pt x="316" y="170"/>
                    <a:pt x="317" y="167"/>
                    <a:pt x="317" y="165"/>
                  </a:cubicBezTo>
                  <a:cubicBezTo>
                    <a:pt x="317" y="164"/>
                    <a:pt x="318" y="164"/>
                    <a:pt x="318" y="164"/>
                  </a:cubicBezTo>
                  <a:cubicBezTo>
                    <a:pt x="319" y="164"/>
                    <a:pt x="319" y="164"/>
                    <a:pt x="319" y="162"/>
                  </a:cubicBezTo>
                  <a:cubicBezTo>
                    <a:pt x="318" y="160"/>
                    <a:pt x="317" y="160"/>
                    <a:pt x="316" y="160"/>
                  </a:cubicBezTo>
                  <a:cubicBezTo>
                    <a:pt x="315" y="160"/>
                    <a:pt x="310" y="160"/>
                    <a:pt x="312" y="162"/>
                  </a:cubicBezTo>
                  <a:cubicBezTo>
                    <a:pt x="310" y="162"/>
                    <a:pt x="307" y="163"/>
                    <a:pt x="309" y="167"/>
                  </a:cubicBezTo>
                  <a:cubicBezTo>
                    <a:pt x="308" y="168"/>
                    <a:pt x="304" y="172"/>
                    <a:pt x="308" y="173"/>
                  </a:cubicBezTo>
                  <a:moveTo>
                    <a:pt x="318" y="152"/>
                  </a:moveTo>
                  <a:cubicBezTo>
                    <a:pt x="318" y="152"/>
                    <a:pt x="320" y="150"/>
                    <a:pt x="320" y="149"/>
                  </a:cubicBezTo>
                  <a:cubicBezTo>
                    <a:pt x="321" y="147"/>
                    <a:pt x="316" y="151"/>
                    <a:pt x="318" y="152"/>
                  </a:cubicBezTo>
                  <a:moveTo>
                    <a:pt x="319" y="152"/>
                  </a:moveTo>
                  <a:cubicBezTo>
                    <a:pt x="317" y="153"/>
                    <a:pt x="319" y="154"/>
                    <a:pt x="319" y="155"/>
                  </a:cubicBezTo>
                  <a:cubicBezTo>
                    <a:pt x="318" y="155"/>
                    <a:pt x="318" y="157"/>
                    <a:pt x="319" y="158"/>
                  </a:cubicBezTo>
                  <a:cubicBezTo>
                    <a:pt x="315" y="159"/>
                    <a:pt x="319" y="161"/>
                    <a:pt x="320" y="160"/>
                  </a:cubicBezTo>
                  <a:cubicBezTo>
                    <a:pt x="320" y="162"/>
                    <a:pt x="318" y="165"/>
                    <a:pt x="322" y="164"/>
                  </a:cubicBezTo>
                  <a:cubicBezTo>
                    <a:pt x="321" y="165"/>
                    <a:pt x="323" y="166"/>
                    <a:pt x="322" y="168"/>
                  </a:cubicBezTo>
                  <a:cubicBezTo>
                    <a:pt x="322" y="168"/>
                    <a:pt x="321" y="168"/>
                    <a:pt x="321" y="168"/>
                  </a:cubicBezTo>
                  <a:cubicBezTo>
                    <a:pt x="321" y="168"/>
                    <a:pt x="321" y="167"/>
                    <a:pt x="321" y="168"/>
                  </a:cubicBezTo>
                  <a:cubicBezTo>
                    <a:pt x="320" y="168"/>
                    <a:pt x="317" y="169"/>
                    <a:pt x="319" y="171"/>
                  </a:cubicBezTo>
                  <a:cubicBezTo>
                    <a:pt x="317" y="173"/>
                    <a:pt x="315" y="173"/>
                    <a:pt x="319" y="175"/>
                  </a:cubicBezTo>
                  <a:cubicBezTo>
                    <a:pt x="317" y="175"/>
                    <a:pt x="314" y="178"/>
                    <a:pt x="315" y="180"/>
                  </a:cubicBezTo>
                  <a:cubicBezTo>
                    <a:pt x="315" y="180"/>
                    <a:pt x="319" y="179"/>
                    <a:pt x="319" y="179"/>
                  </a:cubicBezTo>
                  <a:cubicBezTo>
                    <a:pt x="321" y="178"/>
                    <a:pt x="323" y="179"/>
                    <a:pt x="325" y="179"/>
                  </a:cubicBezTo>
                  <a:cubicBezTo>
                    <a:pt x="326" y="179"/>
                    <a:pt x="333" y="177"/>
                    <a:pt x="329" y="177"/>
                  </a:cubicBezTo>
                  <a:cubicBezTo>
                    <a:pt x="330" y="176"/>
                    <a:pt x="332" y="175"/>
                    <a:pt x="332" y="174"/>
                  </a:cubicBezTo>
                  <a:cubicBezTo>
                    <a:pt x="332" y="173"/>
                    <a:pt x="331" y="170"/>
                    <a:pt x="329" y="172"/>
                  </a:cubicBezTo>
                  <a:cubicBezTo>
                    <a:pt x="328" y="169"/>
                    <a:pt x="330" y="160"/>
                    <a:pt x="325" y="159"/>
                  </a:cubicBezTo>
                  <a:cubicBezTo>
                    <a:pt x="329" y="156"/>
                    <a:pt x="330" y="152"/>
                    <a:pt x="325" y="153"/>
                  </a:cubicBezTo>
                  <a:cubicBezTo>
                    <a:pt x="326" y="152"/>
                    <a:pt x="327" y="151"/>
                    <a:pt x="327" y="149"/>
                  </a:cubicBezTo>
                  <a:cubicBezTo>
                    <a:pt x="327" y="148"/>
                    <a:pt x="327" y="148"/>
                    <a:pt x="326" y="149"/>
                  </a:cubicBezTo>
                  <a:cubicBezTo>
                    <a:pt x="326" y="149"/>
                    <a:pt x="326" y="150"/>
                    <a:pt x="325" y="149"/>
                  </a:cubicBezTo>
                  <a:cubicBezTo>
                    <a:pt x="323" y="149"/>
                    <a:pt x="323" y="150"/>
                    <a:pt x="322" y="150"/>
                  </a:cubicBezTo>
                  <a:cubicBezTo>
                    <a:pt x="321" y="150"/>
                    <a:pt x="321" y="152"/>
                    <a:pt x="320" y="152"/>
                  </a:cubicBezTo>
                  <a:cubicBezTo>
                    <a:pt x="320" y="152"/>
                    <a:pt x="320" y="152"/>
                    <a:pt x="320" y="152"/>
                  </a:cubicBezTo>
                  <a:cubicBezTo>
                    <a:pt x="319" y="152"/>
                    <a:pt x="319" y="152"/>
                    <a:pt x="319" y="152"/>
                  </a:cubicBezTo>
                  <a:cubicBezTo>
                    <a:pt x="318" y="152"/>
                    <a:pt x="319" y="152"/>
                    <a:pt x="319" y="152"/>
                  </a:cubicBezTo>
                  <a:cubicBezTo>
                    <a:pt x="319" y="152"/>
                    <a:pt x="319" y="152"/>
                    <a:pt x="319" y="152"/>
                  </a:cubicBezTo>
                  <a:moveTo>
                    <a:pt x="598" y="267"/>
                  </a:moveTo>
                  <a:cubicBezTo>
                    <a:pt x="596" y="267"/>
                    <a:pt x="594" y="271"/>
                    <a:pt x="595" y="272"/>
                  </a:cubicBezTo>
                  <a:cubicBezTo>
                    <a:pt x="595" y="273"/>
                    <a:pt x="599" y="272"/>
                    <a:pt x="598" y="270"/>
                  </a:cubicBezTo>
                  <a:cubicBezTo>
                    <a:pt x="599" y="271"/>
                    <a:pt x="601" y="272"/>
                    <a:pt x="602" y="273"/>
                  </a:cubicBezTo>
                  <a:cubicBezTo>
                    <a:pt x="603" y="273"/>
                    <a:pt x="603" y="271"/>
                    <a:pt x="604" y="270"/>
                  </a:cubicBezTo>
                  <a:cubicBezTo>
                    <a:pt x="606" y="270"/>
                    <a:pt x="610" y="270"/>
                    <a:pt x="611" y="266"/>
                  </a:cubicBezTo>
                  <a:cubicBezTo>
                    <a:pt x="611" y="266"/>
                    <a:pt x="609" y="266"/>
                    <a:pt x="608" y="266"/>
                  </a:cubicBezTo>
                  <a:cubicBezTo>
                    <a:pt x="608" y="266"/>
                    <a:pt x="607" y="266"/>
                    <a:pt x="607" y="266"/>
                  </a:cubicBezTo>
                  <a:cubicBezTo>
                    <a:pt x="605" y="265"/>
                    <a:pt x="605" y="263"/>
                    <a:pt x="603" y="262"/>
                  </a:cubicBezTo>
                  <a:cubicBezTo>
                    <a:pt x="601" y="260"/>
                    <a:pt x="601" y="262"/>
                    <a:pt x="600" y="264"/>
                  </a:cubicBezTo>
                  <a:cubicBezTo>
                    <a:pt x="600" y="265"/>
                    <a:pt x="599" y="267"/>
                    <a:pt x="598" y="267"/>
                  </a:cubicBezTo>
                  <a:cubicBezTo>
                    <a:pt x="597" y="267"/>
                    <a:pt x="597" y="267"/>
                    <a:pt x="597" y="267"/>
                  </a:cubicBezTo>
                  <a:cubicBezTo>
                    <a:pt x="598" y="267"/>
                    <a:pt x="598" y="267"/>
                    <a:pt x="598" y="267"/>
                  </a:cubicBezTo>
                  <a:moveTo>
                    <a:pt x="577" y="285"/>
                  </a:moveTo>
                  <a:cubicBezTo>
                    <a:pt x="578" y="285"/>
                    <a:pt x="579" y="285"/>
                    <a:pt x="580" y="286"/>
                  </a:cubicBezTo>
                  <a:cubicBezTo>
                    <a:pt x="582" y="286"/>
                    <a:pt x="583" y="286"/>
                    <a:pt x="583" y="286"/>
                  </a:cubicBezTo>
                  <a:cubicBezTo>
                    <a:pt x="585" y="285"/>
                    <a:pt x="586" y="283"/>
                    <a:pt x="587" y="282"/>
                  </a:cubicBezTo>
                  <a:cubicBezTo>
                    <a:pt x="588" y="282"/>
                    <a:pt x="587" y="282"/>
                    <a:pt x="587" y="283"/>
                  </a:cubicBezTo>
                  <a:cubicBezTo>
                    <a:pt x="587" y="283"/>
                    <a:pt x="588" y="283"/>
                    <a:pt x="588" y="283"/>
                  </a:cubicBezTo>
                  <a:cubicBezTo>
                    <a:pt x="590" y="283"/>
                    <a:pt x="591" y="282"/>
                    <a:pt x="592" y="280"/>
                  </a:cubicBezTo>
                  <a:cubicBezTo>
                    <a:pt x="593" y="279"/>
                    <a:pt x="593" y="277"/>
                    <a:pt x="594" y="276"/>
                  </a:cubicBezTo>
                  <a:cubicBezTo>
                    <a:pt x="597" y="270"/>
                    <a:pt x="600" y="275"/>
                    <a:pt x="598" y="281"/>
                  </a:cubicBezTo>
                  <a:cubicBezTo>
                    <a:pt x="597" y="282"/>
                    <a:pt x="596" y="281"/>
                    <a:pt x="596" y="282"/>
                  </a:cubicBezTo>
                  <a:cubicBezTo>
                    <a:pt x="595" y="283"/>
                    <a:pt x="595" y="284"/>
                    <a:pt x="595" y="285"/>
                  </a:cubicBezTo>
                  <a:cubicBezTo>
                    <a:pt x="594" y="286"/>
                    <a:pt x="593" y="290"/>
                    <a:pt x="592" y="291"/>
                  </a:cubicBezTo>
                  <a:cubicBezTo>
                    <a:pt x="591" y="292"/>
                    <a:pt x="590" y="291"/>
                    <a:pt x="588" y="291"/>
                  </a:cubicBezTo>
                  <a:cubicBezTo>
                    <a:pt x="588" y="291"/>
                    <a:pt x="587" y="291"/>
                    <a:pt x="587" y="291"/>
                  </a:cubicBezTo>
                  <a:cubicBezTo>
                    <a:pt x="586" y="292"/>
                    <a:pt x="580" y="294"/>
                    <a:pt x="580" y="292"/>
                  </a:cubicBezTo>
                  <a:cubicBezTo>
                    <a:pt x="579" y="293"/>
                    <a:pt x="574" y="295"/>
                    <a:pt x="574" y="293"/>
                  </a:cubicBezTo>
                  <a:cubicBezTo>
                    <a:pt x="574" y="294"/>
                    <a:pt x="571" y="298"/>
                    <a:pt x="570" y="298"/>
                  </a:cubicBezTo>
                  <a:cubicBezTo>
                    <a:pt x="568" y="298"/>
                    <a:pt x="570" y="294"/>
                    <a:pt x="570" y="293"/>
                  </a:cubicBezTo>
                  <a:cubicBezTo>
                    <a:pt x="568" y="294"/>
                    <a:pt x="568" y="291"/>
                    <a:pt x="570" y="290"/>
                  </a:cubicBezTo>
                  <a:cubicBezTo>
                    <a:pt x="572" y="290"/>
                    <a:pt x="574" y="286"/>
                    <a:pt x="577" y="285"/>
                  </a:cubicBezTo>
                  <a:moveTo>
                    <a:pt x="580" y="290"/>
                  </a:moveTo>
                  <a:cubicBezTo>
                    <a:pt x="580" y="290"/>
                    <a:pt x="581" y="291"/>
                    <a:pt x="580" y="290"/>
                  </a:cubicBezTo>
                  <a:moveTo>
                    <a:pt x="577" y="290"/>
                  </a:moveTo>
                  <a:cubicBezTo>
                    <a:pt x="577" y="290"/>
                    <a:pt x="577" y="290"/>
                    <a:pt x="576" y="290"/>
                  </a:cubicBezTo>
                  <a:cubicBezTo>
                    <a:pt x="577" y="290"/>
                    <a:pt x="577" y="290"/>
                    <a:pt x="577" y="290"/>
                  </a:cubicBezTo>
                  <a:cubicBezTo>
                    <a:pt x="577" y="290"/>
                    <a:pt x="577" y="290"/>
                    <a:pt x="577" y="290"/>
                  </a:cubicBezTo>
                  <a:moveTo>
                    <a:pt x="574" y="292"/>
                  </a:moveTo>
                  <a:cubicBezTo>
                    <a:pt x="574" y="292"/>
                    <a:pt x="574" y="291"/>
                    <a:pt x="575" y="290"/>
                  </a:cubicBezTo>
                  <a:cubicBezTo>
                    <a:pt x="574" y="290"/>
                    <a:pt x="573" y="290"/>
                    <a:pt x="573" y="290"/>
                  </a:cubicBezTo>
                  <a:cubicBezTo>
                    <a:pt x="573" y="290"/>
                    <a:pt x="574" y="292"/>
                    <a:pt x="574" y="292"/>
                  </a:cubicBezTo>
                  <a:moveTo>
                    <a:pt x="544" y="317"/>
                  </a:moveTo>
                  <a:cubicBezTo>
                    <a:pt x="546" y="318"/>
                    <a:pt x="550" y="310"/>
                    <a:pt x="548" y="308"/>
                  </a:cubicBezTo>
                  <a:cubicBezTo>
                    <a:pt x="545" y="306"/>
                    <a:pt x="541" y="316"/>
                    <a:pt x="544" y="317"/>
                  </a:cubicBezTo>
                  <a:moveTo>
                    <a:pt x="535" y="344"/>
                  </a:moveTo>
                  <a:cubicBezTo>
                    <a:pt x="534" y="343"/>
                    <a:pt x="528" y="350"/>
                    <a:pt x="529" y="351"/>
                  </a:cubicBezTo>
                  <a:cubicBezTo>
                    <a:pt x="530" y="352"/>
                    <a:pt x="538" y="344"/>
                    <a:pt x="535" y="344"/>
                  </a:cubicBezTo>
                  <a:moveTo>
                    <a:pt x="539" y="331"/>
                  </a:moveTo>
                  <a:cubicBezTo>
                    <a:pt x="538" y="332"/>
                    <a:pt x="538" y="338"/>
                    <a:pt x="538" y="339"/>
                  </a:cubicBezTo>
                  <a:cubicBezTo>
                    <a:pt x="538" y="345"/>
                    <a:pt x="542" y="342"/>
                    <a:pt x="539" y="339"/>
                  </a:cubicBezTo>
                  <a:cubicBezTo>
                    <a:pt x="541" y="339"/>
                    <a:pt x="542" y="339"/>
                    <a:pt x="543" y="340"/>
                  </a:cubicBezTo>
                  <a:cubicBezTo>
                    <a:pt x="544" y="342"/>
                    <a:pt x="543" y="344"/>
                    <a:pt x="545" y="345"/>
                  </a:cubicBezTo>
                  <a:cubicBezTo>
                    <a:pt x="545" y="345"/>
                    <a:pt x="545" y="348"/>
                    <a:pt x="545" y="349"/>
                  </a:cubicBezTo>
                  <a:cubicBezTo>
                    <a:pt x="544" y="349"/>
                    <a:pt x="543" y="342"/>
                    <a:pt x="541" y="343"/>
                  </a:cubicBezTo>
                  <a:cubicBezTo>
                    <a:pt x="539" y="343"/>
                    <a:pt x="538" y="348"/>
                    <a:pt x="541" y="348"/>
                  </a:cubicBezTo>
                  <a:cubicBezTo>
                    <a:pt x="541" y="348"/>
                    <a:pt x="538" y="352"/>
                    <a:pt x="541" y="352"/>
                  </a:cubicBezTo>
                  <a:cubicBezTo>
                    <a:pt x="540" y="353"/>
                    <a:pt x="535" y="355"/>
                    <a:pt x="538" y="357"/>
                  </a:cubicBezTo>
                  <a:cubicBezTo>
                    <a:pt x="538" y="357"/>
                    <a:pt x="539" y="356"/>
                    <a:pt x="539" y="356"/>
                  </a:cubicBezTo>
                  <a:cubicBezTo>
                    <a:pt x="540" y="356"/>
                    <a:pt x="540" y="355"/>
                    <a:pt x="541" y="355"/>
                  </a:cubicBezTo>
                  <a:cubicBezTo>
                    <a:pt x="542" y="356"/>
                    <a:pt x="541" y="359"/>
                    <a:pt x="542" y="360"/>
                  </a:cubicBezTo>
                  <a:cubicBezTo>
                    <a:pt x="544" y="363"/>
                    <a:pt x="544" y="361"/>
                    <a:pt x="545" y="358"/>
                  </a:cubicBezTo>
                  <a:cubicBezTo>
                    <a:pt x="549" y="358"/>
                    <a:pt x="549" y="351"/>
                    <a:pt x="547" y="350"/>
                  </a:cubicBezTo>
                  <a:cubicBezTo>
                    <a:pt x="546" y="350"/>
                    <a:pt x="545" y="352"/>
                    <a:pt x="544" y="352"/>
                  </a:cubicBezTo>
                  <a:cubicBezTo>
                    <a:pt x="543" y="353"/>
                    <a:pt x="543" y="352"/>
                    <a:pt x="543" y="352"/>
                  </a:cubicBezTo>
                  <a:cubicBezTo>
                    <a:pt x="542" y="352"/>
                    <a:pt x="542" y="352"/>
                    <a:pt x="541" y="352"/>
                  </a:cubicBezTo>
                  <a:cubicBezTo>
                    <a:pt x="543" y="351"/>
                    <a:pt x="548" y="350"/>
                    <a:pt x="548" y="346"/>
                  </a:cubicBezTo>
                  <a:cubicBezTo>
                    <a:pt x="548" y="344"/>
                    <a:pt x="544" y="336"/>
                    <a:pt x="542" y="337"/>
                  </a:cubicBezTo>
                  <a:cubicBezTo>
                    <a:pt x="542" y="334"/>
                    <a:pt x="546" y="331"/>
                    <a:pt x="545" y="328"/>
                  </a:cubicBezTo>
                  <a:cubicBezTo>
                    <a:pt x="544" y="322"/>
                    <a:pt x="540" y="328"/>
                    <a:pt x="540" y="331"/>
                  </a:cubicBezTo>
                  <a:cubicBezTo>
                    <a:pt x="539" y="331"/>
                    <a:pt x="539" y="331"/>
                    <a:pt x="539" y="331"/>
                  </a:cubicBezTo>
                  <a:cubicBezTo>
                    <a:pt x="538" y="331"/>
                    <a:pt x="538" y="331"/>
                    <a:pt x="538" y="331"/>
                  </a:cubicBezTo>
                  <a:cubicBezTo>
                    <a:pt x="539" y="331"/>
                    <a:pt x="539" y="331"/>
                    <a:pt x="539" y="331"/>
                  </a:cubicBezTo>
                  <a:moveTo>
                    <a:pt x="582" y="402"/>
                  </a:moveTo>
                  <a:cubicBezTo>
                    <a:pt x="583" y="400"/>
                    <a:pt x="573" y="391"/>
                    <a:pt x="572" y="389"/>
                  </a:cubicBezTo>
                  <a:cubicBezTo>
                    <a:pt x="570" y="388"/>
                    <a:pt x="566" y="384"/>
                    <a:pt x="564" y="384"/>
                  </a:cubicBezTo>
                  <a:cubicBezTo>
                    <a:pt x="562" y="384"/>
                    <a:pt x="560" y="387"/>
                    <a:pt x="558" y="387"/>
                  </a:cubicBezTo>
                  <a:cubicBezTo>
                    <a:pt x="556" y="387"/>
                    <a:pt x="559" y="374"/>
                    <a:pt x="552" y="379"/>
                  </a:cubicBezTo>
                  <a:cubicBezTo>
                    <a:pt x="549" y="381"/>
                    <a:pt x="551" y="381"/>
                    <a:pt x="552" y="384"/>
                  </a:cubicBezTo>
                  <a:cubicBezTo>
                    <a:pt x="552" y="385"/>
                    <a:pt x="552" y="386"/>
                    <a:pt x="552" y="387"/>
                  </a:cubicBezTo>
                  <a:cubicBezTo>
                    <a:pt x="553" y="389"/>
                    <a:pt x="554" y="389"/>
                    <a:pt x="556" y="390"/>
                  </a:cubicBezTo>
                  <a:cubicBezTo>
                    <a:pt x="559" y="391"/>
                    <a:pt x="564" y="394"/>
                    <a:pt x="563" y="399"/>
                  </a:cubicBezTo>
                  <a:cubicBezTo>
                    <a:pt x="557" y="402"/>
                    <a:pt x="562" y="401"/>
                    <a:pt x="565" y="403"/>
                  </a:cubicBezTo>
                  <a:cubicBezTo>
                    <a:pt x="567" y="405"/>
                    <a:pt x="567" y="407"/>
                    <a:pt x="571" y="406"/>
                  </a:cubicBezTo>
                  <a:cubicBezTo>
                    <a:pt x="573" y="405"/>
                    <a:pt x="572" y="403"/>
                    <a:pt x="575" y="404"/>
                  </a:cubicBezTo>
                  <a:cubicBezTo>
                    <a:pt x="576" y="405"/>
                    <a:pt x="583" y="418"/>
                    <a:pt x="585" y="412"/>
                  </a:cubicBezTo>
                  <a:cubicBezTo>
                    <a:pt x="585" y="412"/>
                    <a:pt x="583" y="409"/>
                    <a:pt x="583" y="408"/>
                  </a:cubicBezTo>
                  <a:cubicBezTo>
                    <a:pt x="582" y="407"/>
                    <a:pt x="580" y="405"/>
                    <a:pt x="580" y="403"/>
                  </a:cubicBezTo>
                  <a:cubicBezTo>
                    <a:pt x="581" y="403"/>
                    <a:pt x="581" y="403"/>
                    <a:pt x="582" y="402"/>
                  </a:cubicBezTo>
                  <a:cubicBezTo>
                    <a:pt x="582" y="402"/>
                    <a:pt x="582" y="402"/>
                    <a:pt x="582" y="402"/>
                  </a:cubicBezTo>
                  <a:cubicBezTo>
                    <a:pt x="582" y="402"/>
                    <a:pt x="582" y="402"/>
                    <a:pt x="582" y="402"/>
                  </a:cubicBezTo>
                  <a:moveTo>
                    <a:pt x="459" y="330"/>
                  </a:moveTo>
                  <a:cubicBezTo>
                    <a:pt x="456" y="330"/>
                    <a:pt x="454" y="340"/>
                    <a:pt x="457" y="341"/>
                  </a:cubicBezTo>
                  <a:cubicBezTo>
                    <a:pt x="461" y="342"/>
                    <a:pt x="462" y="331"/>
                    <a:pt x="459" y="330"/>
                  </a:cubicBezTo>
                  <a:cubicBezTo>
                    <a:pt x="458" y="330"/>
                    <a:pt x="458" y="330"/>
                    <a:pt x="458" y="330"/>
                  </a:cubicBezTo>
                  <a:cubicBezTo>
                    <a:pt x="458" y="330"/>
                    <a:pt x="459" y="330"/>
                    <a:pt x="459" y="330"/>
                  </a:cubicBezTo>
                  <a:moveTo>
                    <a:pt x="385" y="374"/>
                  </a:moveTo>
                  <a:cubicBezTo>
                    <a:pt x="387" y="364"/>
                    <a:pt x="381" y="373"/>
                    <a:pt x="379" y="374"/>
                  </a:cubicBezTo>
                  <a:cubicBezTo>
                    <a:pt x="378" y="375"/>
                    <a:pt x="377" y="376"/>
                    <a:pt x="374" y="377"/>
                  </a:cubicBezTo>
                  <a:cubicBezTo>
                    <a:pt x="369" y="378"/>
                    <a:pt x="370" y="379"/>
                    <a:pt x="369" y="385"/>
                  </a:cubicBezTo>
                  <a:cubicBezTo>
                    <a:pt x="367" y="389"/>
                    <a:pt x="363" y="394"/>
                    <a:pt x="365" y="399"/>
                  </a:cubicBezTo>
                  <a:cubicBezTo>
                    <a:pt x="366" y="402"/>
                    <a:pt x="369" y="405"/>
                    <a:pt x="371" y="402"/>
                  </a:cubicBezTo>
                  <a:cubicBezTo>
                    <a:pt x="374" y="400"/>
                    <a:pt x="377" y="392"/>
                    <a:pt x="379" y="388"/>
                  </a:cubicBezTo>
                  <a:cubicBezTo>
                    <a:pt x="380" y="385"/>
                    <a:pt x="382" y="383"/>
                    <a:pt x="382" y="380"/>
                  </a:cubicBezTo>
                  <a:cubicBezTo>
                    <a:pt x="384" y="384"/>
                    <a:pt x="385" y="374"/>
                    <a:pt x="385" y="374"/>
                  </a:cubicBezTo>
                  <a:cubicBezTo>
                    <a:pt x="385" y="374"/>
                    <a:pt x="385" y="374"/>
                    <a:pt x="385" y="374"/>
                  </a:cubicBezTo>
                  <a:cubicBezTo>
                    <a:pt x="385" y="374"/>
                    <a:pt x="385" y="375"/>
                    <a:pt x="385" y="374"/>
                  </a:cubicBezTo>
                  <a:moveTo>
                    <a:pt x="543" y="473"/>
                  </a:moveTo>
                  <a:cubicBezTo>
                    <a:pt x="542" y="472"/>
                    <a:pt x="539" y="473"/>
                    <a:pt x="541" y="474"/>
                  </a:cubicBezTo>
                  <a:cubicBezTo>
                    <a:pt x="542" y="475"/>
                    <a:pt x="545" y="473"/>
                    <a:pt x="543" y="473"/>
                  </a:cubicBezTo>
                  <a:moveTo>
                    <a:pt x="580" y="460"/>
                  </a:moveTo>
                  <a:cubicBezTo>
                    <a:pt x="580" y="460"/>
                    <a:pt x="582" y="451"/>
                    <a:pt x="580" y="452"/>
                  </a:cubicBezTo>
                  <a:cubicBezTo>
                    <a:pt x="579" y="450"/>
                    <a:pt x="578" y="442"/>
                    <a:pt x="576" y="443"/>
                  </a:cubicBezTo>
                  <a:cubicBezTo>
                    <a:pt x="576" y="437"/>
                    <a:pt x="573" y="435"/>
                    <a:pt x="571" y="431"/>
                  </a:cubicBezTo>
                  <a:cubicBezTo>
                    <a:pt x="571" y="427"/>
                    <a:pt x="574" y="419"/>
                    <a:pt x="569" y="419"/>
                  </a:cubicBezTo>
                  <a:cubicBezTo>
                    <a:pt x="568" y="417"/>
                    <a:pt x="571" y="409"/>
                    <a:pt x="568" y="409"/>
                  </a:cubicBezTo>
                  <a:cubicBezTo>
                    <a:pt x="565" y="409"/>
                    <a:pt x="564" y="419"/>
                    <a:pt x="563" y="421"/>
                  </a:cubicBezTo>
                  <a:cubicBezTo>
                    <a:pt x="559" y="430"/>
                    <a:pt x="555" y="421"/>
                    <a:pt x="552" y="417"/>
                  </a:cubicBezTo>
                  <a:cubicBezTo>
                    <a:pt x="554" y="412"/>
                    <a:pt x="558" y="413"/>
                    <a:pt x="555" y="410"/>
                  </a:cubicBezTo>
                  <a:cubicBezTo>
                    <a:pt x="553" y="409"/>
                    <a:pt x="552" y="408"/>
                    <a:pt x="550" y="407"/>
                  </a:cubicBezTo>
                  <a:cubicBezTo>
                    <a:pt x="549" y="407"/>
                    <a:pt x="545" y="403"/>
                    <a:pt x="547" y="408"/>
                  </a:cubicBezTo>
                  <a:cubicBezTo>
                    <a:pt x="546" y="408"/>
                    <a:pt x="546" y="408"/>
                    <a:pt x="545" y="408"/>
                  </a:cubicBezTo>
                  <a:cubicBezTo>
                    <a:pt x="547" y="407"/>
                    <a:pt x="545" y="406"/>
                    <a:pt x="544" y="405"/>
                  </a:cubicBezTo>
                  <a:cubicBezTo>
                    <a:pt x="543" y="405"/>
                    <a:pt x="542" y="407"/>
                    <a:pt x="544" y="408"/>
                  </a:cubicBezTo>
                  <a:cubicBezTo>
                    <a:pt x="543" y="409"/>
                    <a:pt x="539" y="411"/>
                    <a:pt x="539" y="414"/>
                  </a:cubicBezTo>
                  <a:cubicBezTo>
                    <a:pt x="538" y="412"/>
                    <a:pt x="536" y="410"/>
                    <a:pt x="533" y="410"/>
                  </a:cubicBezTo>
                  <a:cubicBezTo>
                    <a:pt x="532" y="410"/>
                    <a:pt x="529" y="412"/>
                    <a:pt x="528" y="415"/>
                  </a:cubicBezTo>
                  <a:cubicBezTo>
                    <a:pt x="527" y="413"/>
                    <a:pt x="526" y="416"/>
                    <a:pt x="527" y="417"/>
                  </a:cubicBezTo>
                  <a:cubicBezTo>
                    <a:pt x="526" y="417"/>
                    <a:pt x="526" y="417"/>
                    <a:pt x="526" y="417"/>
                  </a:cubicBezTo>
                  <a:cubicBezTo>
                    <a:pt x="526" y="412"/>
                    <a:pt x="523" y="418"/>
                    <a:pt x="522" y="419"/>
                  </a:cubicBezTo>
                  <a:cubicBezTo>
                    <a:pt x="520" y="422"/>
                    <a:pt x="516" y="422"/>
                    <a:pt x="513" y="423"/>
                  </a:cubicBezTo>
                  <a:cubicBezTo>
                    <a:pt x="511" y="423"/>
                    <a:pt x="507" y="423"/>
                    <a:pt x="505" y="424"/>
                  </a:cubicBezTo>
                  <a:cubicBezTo>
                    <a:pt x="503" y="426"/>
                    <a:pt x="501" y="431"/>
                    <a:pt x="502" y="434"/>
                  </a:cubicBezTo>
                  <a:cubicBezTo>
                    <a:pt x="499" y="432"/>
                    <a:pt x="501" y="444"/>
                    <a:pt x="501" y="445"/>
                  </a:cubicBezTo>
                  <a:cubicBezTo>
                    <a:pt x="501" y="447"/>
                    <a:pt x="502" y="451"/>
                    <a:pt x="502" y="452"/>
                  </a:cubicBezTo>
                  <a:cubicBezTo>
                    <a:pt x="501" y="454"/>
                    <a:pt x="499" y="456"/>
                    <a:pt x="499" y="457"/>
                  </a:cubicBezTo>
                  <a:cubicBezTo>
                    <a:pt x="498" y="461"/>
                    <a:pt x="502" y="463"/>
                    <a:pt x="505" y="462"/>
                  </a:cubicBezTo>
                  <a:cubicBezTo>
                    <a:pt x="507" y="462"/>
                    <a:pt x="508" y="461"/>
                    <a:pt x="509" y="461"/>
                  </a:cubicBezTo>
                  <a:cubicBezTo>
                    <a:pt x="510" y="461"/>
                    <a:pt x="511" y="461"/>
                    <a:pt x="512" y="461"/>
                  </a:cubicBezTo>
                  <a:cubicBezTo>
                    <a:pt x="513" y="462"/>
                    <a:pt x="515" y="462"/>
                    <a:pt x="516" y="462"/>
                  </a:cubicBezTo>
                  <a:cubicBezTo>
                    <a:pt x="518" y="461"/>
                    <a:pt x="519" y="460"/>
                    <a:pt x="521" y="459"/>
                  </a:cubicBezTo>
                  <a:cubicBezTo>
                    <a:pt x="522" y="459"/>
                    <a:pt x="523" y="459"/>
                    <a:pt x="525" y="459"/>
                  </a:cubicBezTo>
                  <a:cubicBezTo>
                    <a:pt x="525" y="459"/>
                    <a:pt x="526" y="459"/>
                    <a:pt x="527" y="459"/>
                  </a:cubicBezTo>
                  <a:cubicBezTo>
                    <a:pt x="530" y="459"/>
                    <a:pt x="534" y="459"/>
                    <a:pt x="537" y="462"/>
                  </a:cubicBezTo>
                  <a:cubicBezTo>
                    <a:pt x="538" y="463"/>
                    <a:pt x="538" y="466"/>
                    <a:pt x="539" y="468"/>
                  </a:cubicBezTo>
                  <a:cubicBezTo>
                    <a:pt x="540" y="471"/>
                    <a:pt x="538" y="471"/>
                    <a:pt x="541" y="470"/>
                  </a:cubicBezTo>
                  <a:cubicBezTo>
                    <a:pt x="542" y="469"/>
                    <a:pt x="544" y="466"/>
                    <a:pt x="545" y="466"/>
                  </a:cubicBezTo>
                  <a:cubicBezTo>
                    <a:pt x="544" y="467"/>
                    <a:pt x="542" y="470"/>
                    <a:pt x="542" y="470"/>
                  </a:cubicBezTo>
                  <a:cubicBezTo>
                    <a:pt x="542" y="472"/>
                    <a:pt x="543" y="473"/>
                    <a:pt x="545" y="471"/>
                  </a:cubicBezTo>
                  <a:cubicBezTo>
                    <a:pt x="545" y="471"/>
                    <a:pt x="544" y="473"/>
                    <a:pt x="544" y="473"/>
                  </a:cubicBezTo>
                  <a:cubicBezTo>
                    <a:pt x="544" y="474"/>
                    <a:pt x="545" y="475"/>
                    <a:pt x="545" y="474"/>
                  </a:cubicBezTo>
                  <a:cubicBezTo>
                    <a:pt x="546" y="475"/>
                    <a:pt x="546" y="478"/>
                    <a:pt x="546" y="478"/>
                  </a:cubicBezTo>
                  <a:cubicBezTo>
                    <a:pt x="546" y="481"/>
                    <a:pt x="552" y="488"/>
                    <a:pt x="555" y="485"/>
                  </a:cubicBezTo>
                  <a:cubicBezTo>
                    <a:pt x="555" y="486"/>
                    <a:pt x="559" y="487"/>
                    <a:pt x="559" y="487"/>
                  </a:cubicBezTo>
                  <a:cubicBezTo>
                    <a:pt x="560" y="487"/>
                    <a:pt x="562" y="485"/>
                    <a:pt x="563" y="485"/>
                  </a:cubicBezTo>
                  <a:cubicBezTo>
                    <a:pt x="564" y="485"/>
                    <a:pt x="565" y="485"/>
                    <a:pt x="565" y="485"/>
                  </a:cubicBezTo>
                  <a:cubicBezTo>
                    <a:pt x="566" y="485"/>
                    <a:pt x="566" y="485"/>
                    <a:pt x="568" y="483"/>
                  </a:cubicBezTo>
                  <a:cubicBezTo>
                    <a:pt x="570" y="479"/>
                    <a:pt x="573" y="475"/>
                    <a:pt x="575" y="471"/>
                  </a:cubicBezTo>
                  <a:cubicBezTo>
                    <a:pt x="577" y="469"/>
                    <a:pt x="580" y="463"/>
                    <a:pt x="580" y="460"/>
                  </a:cubicBezTo>
                  <a:moveTo>
                    <a:pt x="555" y="502"/>
                  </a:moveTo>
                  <a:cubicBezTo>
                    <a:pt x="553" y="501"/>
                    <a:pt x="552" y="494"/>
                    <a:pt x="553" y="492"/>
                  </a:cubicBezTo>
                  <a:cubicBezTo>
                    <a:pt x="553" y="491"/>
                    <a:pt x="559" y="492"/>
                    <a:pt x="560" y="492"/>
                  </a:cubicBezTo>
                  <a:cubicBezTo>
                    <a:pt x="563" y="493"/>
                    <a:pt x="558" y="503"/>
                    <a:pt x="555" y="502"/>
                  </a:cubicBezTo>
                  <a:moveTo>
                    <a:pt x="623" y="497"/>
                  </a:moveTo>
                  <a:cubicBezTo>
                    <a:pt x="621" y="497"/>
                    <a:pt x="621" y="498"/>
                    <a:pt x="619" y="496"/>
                  </a:cubicBezTo>
                  <a:cubicBezTo>
                    <a:pt x="619" y="496"/>
                    <a:pt x="619" y="496"/>
                    <a:pt x="619" y="495"/>
                  </a:cubicBezTo>
                  <a:cubicBezTo>
                    <a:pt x="619" y="494"/>
                    <a:pt x="618" y="493"/>
                    <a:pt x="618" y="493"/>
                  </a:cubicBezTo>
                  <a:cubicBezTo>
                    <a:pt x="617" y="494"/>
                    <a:pt x="617" y="494"/>
                    <a:pt x="617" y="494"/>
                  </a:cubicBezTo>
                  <a:cubicBezTo>
                    <a:pt x="616" y="493"/>
                    <a:pt x="618" y="486"/>
                    <a:pt x="615" y="487"/>
                  </a:cubicBezTo>
                  <a:cubicBezTo>
                    <a:pt x="612" y="488"/>
                    <a:pt x="614" y="490"/>
                    <a:pt x="615" y="492"/>
                  </a:cubicBezTo>
                  <a:cubicBezTo>
                    <a:pt x="615" y="495"/>
                    <a:pt x="616" y="495"/>
                    <a:pt x="614" y="499"/>
                  </a:cubicBezTo>
                  <a:cubicBezTo>
                    <a:pt x="614" y="499"/>
                    <a:pt x="613" y="499"/>
                    <a:pt x="613" y="500"/>
                  </a:cubicBezTo>
                  <a:cubicBezTo>
                    <a:pt x="612" y="502"/>
                    <a:pt x="614" y="502"/>
                    <a:pt x="614" y="503"/>
                  </a:cubicBezTo>
                  <a:cubicBezTo>
                    <a:pt x="614" y="505"/>
                    <a:pt x="612" y="508"/>
                    <a:pt x="614" y="509"/>
                  </a:cubicBezTo>
                  <a:cubicBezTo>
                    <a:pt x="617" y="510"/>
                    <a:pt x="618" y="506"/>
                    <a:pt x="619" y="504"/>
                  </a:cubicBezTo>
                  <a:cubicBezTo>
                    <a:pt x="620" y="504"/>
                    <a:pt x="626" y="498"/>
                    <a:pt x="623" y="497"/>
                  </a:cubicBezTo>
                  <a:moveTo>
                    <a:pt x="613" y="507"/>
                  </a:moveTo>
                  <a:cubicBezTo>
                    <a:pt x="613" y="506"/>
                    <a:pt x="610" y="504"/>
                    <a:pt x="609" y="504"/>
                  </a:cubicBezTo>
                  <a:cubicBezTo>
                    <a:pt x="607" y="504"/>
                    <a:pt x="605" y="508"/>
                    <a:pt x="604" y="510"/>
                  </a:cubicBezTo>
                  <a:cubicBezTo>
                    <a:pt x="600" y="512"/>
                    <a:pt x="590" y="514"/>
                    <a:pt x="595" y="520"/>
                  </a:cubicBezTo>
                  <a:cubicBezTo>
                    <a:pt x="593" y="521"/>
                    <a:pt x="595" y="522"/>
                    <a:pt x="596" y="522"/>
                  </a:cubicBezTo>
                  <a:cubicBezTo>
                    <a:pt x="598" y="521"/>
                    <a:pt x="598" y="521"/>
                    <a:pt x="598" y="521"/>
                  </a:cubicBezTo>
                  <a:cubicBezTo>
                    <a:pt x="602" y="520"/>
                    <a:pt x="602" y="518"/>
                    <a:pt x="605" y="515"/>
                  </a:cubicBezTo>
                  <a:cubicBezTo>
                    <a:pt x="605" y="515"/>
                    <a:pt x="606" y="515"/>
                    <a:pt x="607" y="514"/>
                  </a:cubicBezTo>
                  <a:cubicBezTo>
                    <a:pt x="608" y="515"/>
                    <a:pt x="608" y="514"/>
                    <a:pt x="608" y="513"/>
                  </a:cubicBezTo>
                  <a:cubicBezTo>
                    <a:pt x="608" y="513"/>
                    <a:pt x="608" y="513"/>
                    <a:pt x="608" y="513"/>
                  </a:cubicBezTo>
                  <a:cubicBezTo>
                    <a:pt x="610" y="511"/>
                    <a:pt x="611" y="509"/>
                    <a:pt x="613" y="507"/>
                  </a:cubicBezTo>
                  <a:moveTo>
                    <a:pt x="716" y="210"/>
                  </a:moveTo>
                  <a:cubicBezTo>
                    <a:pt x="717" y="211"/>
                    <a:pt x="716" y="211"/>
                    <a:pt x="715" y="211"/>
                  </a:cubicBezTo>
                  <a:cubicBezTo>
                    <a:pt x="715" y="211"/>
                    <a:pt x="715" y="211"/>
                    <a:pt x="715" y="211"/>
                  </a:cubicBezTo>
                  <a:cubicBezTo>
                    <a:pt x="714" y="213"/>
                    <a:pt x="712" y="214"/>
                    <a:pt x="710" y="212"/>
                  </a:cubicBezTo>
                  <a:cubicBezTo>
                    <a:pt x="710" y="218"/>
                    <a:pt x="707" y="217"/>
                    <a:pt x="705" y="215"/>
                  </a:cubicBezTo>
                  <a:cubicBezTo>
                    <a:pt x="703" y="213"/>
                    <a:pt x="702" y="212"/>
                    <a:pt x="700" y="210"/>
                  </a:cubicBezTo>
                  <a:cubicBezTo>
                    <a:pt x="700" y="210"/>
                    <a:pt x="695" y="209"/>
                    <a:pt x="697" y="206"/>
                  </a:cubicBezTo>
                  <a:cubicBezTo>
                    <a:pt x="697" y="206"/>
                    <a:pt x="697" y="206"/>
                    <a:pt x="696" y="207"/>
                  </a:cubicBezTo>
                  <a:cubicBezTo>
                    <a:pt x="699" y="209"/>
                    <a:pt x="691" y="214"/>
                    <a:pt x="689" y="211"/>
                  </a:cubicBezTo>
                  <a:cubicBezTo>
                    <a:pt x="689" y="213"/>
                    <a:pt x="694" y="218"/>
                    <a:pt x="691" y="220"/>
                  </a:cubicBezTo>
                  <a:cubicBezTo>
                    <a:pt x="689" y="222"/>
                    <a:pt x="688" y="219"/>
                    <a:pt x="686" y="219"/>
                  </a:cubicBezTo>
                  <a:cubicBezTo>
                    <a:pt x="685" y="219"/>
                    <a:pt x="680" y="221"/>
                    <a:pt x="678" y="221"/>
                  </a:cubicBezTo>
                  <a:cubicBezTo>
                    <a:pt x="676" y="222"/>
                    <a:pt x="672" y="226"/>
                    <a:pt x="670" y="226"/>
                  </a:cubicBezTo>
                  <a:cubicBezTo>
                    <a:pt x="670" y="226"/>
                    <a:pt x="668" y="223"/>
                    <a:pt x="667" y="223"/>
                  </a:cubicBezTo>
                  <a:cubicBezTo>
                    <a:pt x="666" y="223"/>
                    <a:pt x="666" y="223"/>
                    <a:pt x="665" y="223"/>
                  </a:cubicBezTo>
                  <a:cubicBezTo>
                    <a:pt x="665" y="224"/>
                    <a:pt x="664" y="224"/>
                    <a:pt x="664" y="224"/>
                  </a:cubicBezTo>
                  <a:cubicBezTo>
                    <a:pt x="663" y="224"/>
                    <a:pt x="663" y="224"/>
                    <a:pt x="662" y="224"/>
                  </a:cubicBezTo>
                  <a:cubicBezTo>
                    <a:pt x="662" y="224"/>
                    <a:pt x="661" y="225"/>
                    <a:pt x="662" y="222"/>
                  </a:cubicBezTo>
                  <a:cubicBezTo>
                    <a:pt x="661" y="222"/>
                    <a:pt x="660" y="224"/>
                    <a:pt x="659" y="224"/>
                  </a:cubicBezTo>
                  <a:cubicBezTo>
                    <a:pt x="659" y="224"/>
                    <a:pt x="659" y="224"/>
                    <a:pt x="659" y="223"/>
                  </a:cubicBezTo>
                  <a:cubicBezTo>
                    <a:pt x="659" y="223"/>
                    <a:pt x="658" y="223"/>
                    <a:pt x="658" y="223"/>
                  </a:cubicBezTo>
                  <a:cubicBezTo>
                    <a:pt x="657" y="224"/>
                    <a:pt x="655" y="225"/>
                    <a:pt x="654" y="227"/>
                  </a:cubicBezTo>
                  <a:cubicBezTo>
                    <a:pt x="652" y="230"/>
                    <a:pt x="653" y="229"/>
                    <a:pt x="653" y="229"/>
                  </a:cubicBezTo>
                  <a:cubicBezTo>
                    <a:pt x="654" y="228"/>
                    <a:pt x="655" y="228"/>
                    <a:pt x="654" y="230"/>
                  </a:cubicBezTo>
                  <a:cubicBezTo>
                    <a:pt x="654" y="230"/>
                    <a:pt x="653" y="233"/>
                    <a:pt x="653" y="234"/>
                  </a:cubicBezTo>
                  <a:cubicBezTo>
                    <a:pt x="653" y="234"/>
                    <a:pt x="653" y="235"/>
                    <a:pt x="653" y="236"/>
                  </a:cubicBezTo>
                  <a:cubicBezTo>
                    <a:pt x="653" y="236"/>
                    <a:pt x="652" y="236"/>
                    <a:pt x="652" y="236"/>
                  </a:cubicBezTo>
                  <a:cubicBezTo>
                    <a:pt x="652" y="236"/>
                    <a:pt x="651" y="236"/>
                    <a:pt x="651" y="236"/>
                  </a:cubicBezTo>
                  <a:cubicBezTo>
                    <a:pt x="651" y="237"/>
                    <a:pt x="650" y="241"/>
                    <a:pt x="649" y="241"/>
                  </a:cubicBezTo>
                  <a:cubicBezTo>
                    <a:pt x="645" y="243"/>
                    <a:pt x="645" y="243"/>
                    <a:pt x="645" y="243"/>
                  </a:cubicBezTo>
                  <a:cubicBezTo>
                    <a:pt x="645" y="243"/>
                    <a:pt x="644" y="243"/>
                    <a:pt x="644" y="244"/>
                  </a:cubicBezTo>
                  <a:cubicBezTo>
                    <a:pt x="643" y="245"/>
                    <a:pt x="643" y="245"/>
                    <a:pt x="643" y="245"/>
                  </a:cubicBezTo>
                  <a:cubicBezTo>
                    <a:pt x="643" y="245"/>
                    <a:pt x="642" y="245"/>
                    <a:pt x="641" y="246"/>
                  </a:cubicBezTo>
                  <a:cubicBezTo>
                    <a:pt x="639" y="247"/>
                    <a:pt x="637" y="254"/>
                    <a:pt x="635" y="249"/>
                  </a:cubicBezTo>
                  <a:cubicBezTo>
                    <a:pt x="634" y="243"/>
                    <a:pt x="637" y="232"/>
                    <a:pt x="641" y="228"/>
                  </a:cubicBezTo>
                  <a:cubicBezTo>
                    <a:pt x="642" y="227"/>
                    <a:pt x="641" y="227"/>
                    <a:pt x="644" y="226"/>
                  </a:cubicBezTo>
                  <a:cubicBezTo>
                    <a:pt x="646" y="225"/>
                    <a:pt x="649" y="223"/>
                    <a:pt x="652" y="221"/>
                  </a:cubicBezTo>
                  <a:cubicBezTo>
                    <a:pt x="653" y="220"/>
                    <a:pt x="656" y="219"/>
                    <a:pt x="657" y="218"/>
                  </a:cubicBezTo>
                  <a:cubicBezTo>
                    <a:pt x="659" y="217"/>
                    <a:pt x="659" y="214"/>
                    <a:pt x="660" y="213"/>
                  </a:cubicBezTo>
                  <a:cubicBezTo>
                    <a:pt x="657" y="213"/>
                    <a:pt x="659" y="215"/>
                    <a:pt x="658" y="216"/>
                  </a:cubicBezTo>
                  <a:cubicBezTo>
                    <a:pt x="657" y="217"/>
                    <a:pt x="655" y="216"/>
                    <a:pt x="654" y="217"/>
                  </a:cubicBezTo>
                  <a:cubicBezTo>
                    <a:pt x="653" y="218"/>
                    <a:pt x="651" y="219"/>
                    <a:pt x="650" y="218"/>
                  </a:cubicBezTo>
                  <a:cubicBezTo>
                    <a:pt x="650" y="218"/>
                    <a:pt x="650" y="215"/>
                    <a:pt x="650" y="215"/>
                  </a:cubicBezTo>
                  <a:cubicBezTo>
                    <a:pt x="650" y="215"/>
                    <a:pt x="649" y="214"/>
                    <a:pt x="649" y="214"/>
                  </a:cubicBezTo>
                  <a:cubicBezTo>
                    <a:pt x="648" y="213"/>
                    <a:pt x="646" y="213"/>
                    <a:pt x="645" y="213"/>
                  </a:cubicBezTo>
                  <a:cubicBezTo>
                    <a:pt x="643" y="216"/>
                    <a:pt x="643" y="216"/>
                    <a:pt x="643" y="216"/>
                  </a:cubicBezTo>
                  <a:cubicBezTo>
                    <a:pt x="641" y="217"/>
                    <a:pt x="639" y="217"/>
                    <a:pt x="638" y="219"/>
                  </a:cubicBezTo>
                  <a:cubicBezTo>
                    <a:pt x="642" y="221"/>
                    <a:pt x="637" y="221"/>
                    <a:pt x="636" y="221"/>
                  </a:cubicBezTo>
                  <a:cubicBezTo>
                    <a:pt x="635" y="222"/>
                    <a:pt x="633" y="222"/>
                    <a:pt x="632" y="221"/>
                  </a:cubicBezTo>
                  <a:cubicBezTo>
                    <a:pt x="631" y="221"/>
                    <a:pt x="629" y="219"/>
                    <a:pt x="632" y="219"/>
                  </a:cubicBezTo>
                  <a:cubicBezTo>
                    <a:pt x="631" y="217"/>
                    <a:pt x="627" y="218"/>
                    <a:pt x="625" y="218"/>
                  </a:cubicBezTo>
                  <a:cubicBezTo>
                    <a:pt x="621" y="218"/>
                    <a:pt x="619" y="216"/>
                    <a:pt x="616" y="215"/>
                  </a:cubicBezTo>
                  <a:cubicBezTo>
                    <a:pt x="613" y="215"/>
                    <a:pt x="608" y="220"/>
                    <a:pt x="604" y="222"/>
                  </a:cubicBezTo>
                  <a:cubicBezTo>
                    <a:pt x="602" y="224"/>
                    <a:pt x="598" y="225"/>
                    <a:pt x="596" y="228"/>
                  </a:cubicBezTo>
                  <a:cubicBezTo>
                    <a:pt x="598" y="229"/>
                    <a:pt x="599" y="227"/>
                    <a:pt x="599" y="231"/>
                  </a:cubicBezTo>
                  <a:cubicBezTo>
                    <a:pt x="601" y="228"/>
                    <a:pt x="601" y="231"/>
                    <a:pt x="600" y="232"/>
                  </a:cubicBezTo>
                  <a:cubicBezTo>
                    <a:pt x="603" y="229"/>
                    <a:pt x="606" y="232"/>
                    <a:pt x="607" y="236"/>
                  </a:cubicBezTo>
                  <a:cubicBezTo>
                    <a:pt x="608" y="232"/>
                    <a:pt x="610" y="232"/>
                    <a:pt x="611" y="235"/>
                  </a:cubicBezTo>
                  <a:cubicBezTo>
                    <a:pt x="611" y="237"/>
                    <a:pt x="610" y="240"/>
                    <a:pt x="610" y="242"/>
                  </a:cubicBezTo>
                  <a:cubicBezTo>
                    <a:pt x="610" y="244"/>
                    <a:pt x="611" y="249"/>
                    <a:pt x="610" y="251"/>
                  </a:cubicBezTo>
                  <a:cubicBezTo>
                    <a:pt x="609" y="253"/>
                    <a:pt x="609" y="252"/>
                    <a:pt x="609" y="251"/>
                  </a:cubicBezTo>
                  <a:cubicBezTo>
                    <a:pt x="608" y="250"/>
                    <a:pt x="608" y="250"/>
                    <a:pt x="607" y="250"/>
                  </a:cubicBezTo>
                  <a:cubicBezTo>
                    <a:pt x="606" y="251"/>
                    <a:pt x="605" y="254"/>
                    <a:pt x="605" y="256"/>
                  </a:cubicBezTo>
                  <a:cubicBezTo>
                    <a:pt x="605" y="257"/>
                    <a:pt x="607" y="258"/>
                    <a:pt x="606" y="260"/>
                  </a:cubicBezTo>
                  <a:cubicBezTo>
                    <a:pt x="605" y="263"/>
                    <a:pt x="605" y="258"/>
                    <a:pt x="604" y="258"/>
                  </a:cubicBezTo>
                  <a:cubicBezTo>
                    <a:pt x="604" y="258"/>
                    <a:pt x="604" y="259"/>
                    <a:pt x="603" y="259"/>
                  </a:cubicBezTo>
                  <a:cubicBezTo>
                    <a:pt x="603" y="260"/>
                    <a:pt x="603" y="261"/>
                    <a:pt x="602" y="259"/>
                  </a:cubicBezTo>
                  <a:cubicBezTo>
                    <a:pt x="601" y="258"/>
                    <a:pt x="604" y="254"/>
                    <a:pt x="604" y="252"/>
                  </a:cubicBezTo>
                  <a:cubicBezTo>
                    <a:pt x="605" y="248"/>
                    <a:pt x="606" y="244"/>
                    <a:pt x="606" y="240"/>
                  </a:cubicBezTo>
                  <a:cubicBezTo>
                    <a:pt x="604" y="244"/>
                    <a:pt x="601" y="250"/>
                    <a:pt x="598" y="253"/>
                  </a:cubicBezTo>
                  <a:cubicBezTo>
                    <a:pt x="595" y="257"/>
                    <a:pt x="589" y="265"/>
                    <a:pt x="584" y="265"/>
                  </a:cubicBezTo>
                  <a:cubicBezTo>
                    <a:pt x="583" y="266"/>
                    <a:pt x="582" y="265"/>
                    <a:pt x="582" y="265"/>
                  </a:cubicBezTo>
                  <a:cubicBezTo>
                    <a:pt x="581" y="265"/>
                    <a:pt x="580" y="264"/>
                    <a:pt x="579" y="264"/>
                  </a:cubicBezTo>
                  <a:cubicBezTo>
                    <a:pt x="577" y="265"/>
                    <a:pt x="576" y="267"/>
                    <a:pt x="575" y="268"/>
                  </a:cubicBezTo>
                  <a:cubicBezTo>
                    <a:pt x="575" y="269"/>
                    <a:pt x="569" y="272"/>
                    <a:pt x="569" y="272"/>
                  </a:cubicBezTo>
                  <a:cubicBezTo>
                    <a:pt x="569" y="273"/>
                    <a:pt x="572" y="278"/>
                    <a:pt x="572" y="280"/>
                  </a:cubicBezTo>
                  <a:cubicBezTo>
                    <a:pt x="572" y="284"/>
                    <a:pt x="571" y="284"/>
                    <a:pt x="569" y="285"/>
                  </a:cubicBezTo>
                  <a:cubicBezTo>
                    <a:pt x="568" y="286"/>
                    <a:pt x="564" y="288"/>
                    <a:pt x="563" y="287"/>
                  </a:cubicBezTo>
                  <a:cubicBezTo>
                    <a:pt x="562" y="284"/>
                    <a:pt x="566" y="279"/>
                    <a:pt x="565" y="277"/>
                  </a:cubicBezTo>
                  <a:cubicBezTo>
                    <a:pt x="564" y="276"/>
                    <a:pt x="564" y="276"/>
                    <a:pt x="564" y="277"/>
                  </a:cubicBezTo>
                  <a:cubicBezTo>
                    <a:pt x="563" y="277"/>
                    <a:pt x="562" y="277"/>
                    <a:pt x="562" y="275"/>
                  </a:cubicBezTo>
                  <a:cubicBezTo>
                    <a:pt x="562" y="273"/>
                    <a:pt x="565" y="273"/>
                    <a:pt x="563" y="271"/>
                  </a:cubicBezTo>
                  <a:cubicBezTo>
                    <a:pt x="563" y="269"/>
                    <a:pt x="561" y="270"/>
                    <a:pt x="559" y="271"/>
                  </a:cubicBezTo>
                  <a:cubicBezTo>
                    <a:pt x="557" y="272"/>
                    <a:pt x="555" y="273"/>
                    <a:pt x="555" y="271"/>
                  </a:cubicBezTo>
                  <a:cubicBezTo>
                    <a:pt x="555" y="270"/>
                    <a:pt x="558" y="268"/>
                    <a:pt x="558" y="267"/>
                  </a:cubicBezTo>
                  <a:cubicBezTo>
                    <a:pt x="559" y="265"/>
                    <a:pt x="554" y="268"/>
                    <a:pt x="553" y="269"/>
                  </a:cubicBezTo>
                  <a:cubicBezTo>
                    <a:pt x="552" y="269"/>
                    <a:pt x="549" y="269"/>
                    <a:pt x="549" y="271"/>
                  </a:cubicBezTo>
                  <a:cubicBezTo>
                    <a:pt x="549" y="270"/>
                    <a:pt x="550" y="271"/>
                    <a:pt x="550" y="272"/>
                  </a:cubicBezTo>
                  <a:cubicBezTo>
                    <a:pt x="551" y="273"/>
                    <a:pt x="552" y="274"/>
                    <a:pt x="551" y="273"/>
                  </a:cubicBezTo>
                  <a:cubicBezTo>
                    <a:pt x="551" y="274"/>
                    <a:pt x="551" y="275"/>
                    <a:pt x="551" y="275"/>
                  </a:cubicBezTo>
                  <a:cubicBezTo>
                    <a:pt x="552" y="274"/>
                    <a:pt x="553" y="274"/>
                    <a:pt x="553" y="274"/>
                  </a:cubicBezTo>
                  <a:cubicBezTo>
                    <a:pt x="554" y="274"/>
                    <a:pt x="555" y="273"/>
                    <a:pt x="556" y="274"/>
                  </a:cubicBezTo>
                  <a:cubicBezTo>
                    <a:pt x="562" y="278"/>
                    <a:pt x="551" y="278"/>
                    <a:pt x="550" y="281"/>
                  </a:cubicBezTo>
                  <a:cubicBezTo>
                    <a:pt x="550" y="281"/>
                    <a:pt x="555" y="293"/>
                    <a:pt x="552" y="292"/>
                  </a:cubicBezTo>
                  <a:cubicBezTo>
                    <a:pt x="553" y="293"/>
                    <a:pt x="552" y="294"/>
                    <a:pt x="551" y="295"/>
                  </a:cubicBezTo>
                  <a:cubicBezTo>
                    <a:pt x="552" y="297"/>
                    <a:pt x="552" y="295"/>
                    <a:pt x="552" y="297"/>
                  </a:cubicBezTo>
                  <a:cubicBezTo>
                    <a:pt x="552" y="298"/>
                    <a:pt x="549" y="301"/>
                    <a:pt x="549" y="302"/>
                  </a:cubicBezTo>
                  <a:cubicBezTo>
                    <a:pt x="546" y="304"/>
                    <a:pt x="545" y="307"/>
                    <a:pt x="542" y="309"/>
                  </a:cubicBezTo>
                  <a:cubicBezTo>
                    <a:pt x="540" y="311"/>
                    <a:pt x="537" y="313"/>
                    <a:pt x="534" y="313"/>
                  </a:cubicBezTo>
                  <a:cubicBezTo>
                    <a:pt x="530" y="313"/>
                    <a:pt x="525" y="313"/>
                    <a:pt x="523" y="317"/>
                  </a:cubicBezTo>
                  <a:cubicBezTo>
                    <a:pt x="525" y="317"/>
                    <a:pt x="523" y="321"/>
                    <a:pt x="521" y="322"/>
                  </a:cubicBezTo>
                  <a:cubicBezTo>
                    <a:pt x="519" y="323"/>
                    <a:pt x="518" y="321"/>
                    <a:pt x="518" y="319"/>
                  </a:cubicBezTo>
                  <a:cubicBezTo>
                    <a:pt x="518" y="318"/>
                    <a:pt x="519" y="316"/>
                    <a:pt x="521" y="317"/>
                  </a:cubicBezTo>
                  <a:cubicBezTo>
                    <a:pt x="521" y="315"/>
                    <a:pt x="521" y="314"/>
                    <a:pt x="522" y="313"/>
                  </a:cubicBezTo>
                  <a:cubicBezTo>
                    <a:pt x="519" y="313"/>
                    <a:pt x="517" y="313"/>
                    <a:pt x="515" y="316"/>
                  </a:cubicBezTo>
                  <a:cubicBezTo>
                    <a:pt x="510" y="321"/>
                    <a:pt x="517" y="325"/>
                    <a:pt x="517" y="331"/>
                  </a:cubicBezTo>
                  <a:cubicBezTo>
                    <a:pt x="517" y="339"/>
                    <a:pt x="513" y="340"/>
                    <a:pt x="508" y="342"/>
                  </a:cubicBezTo>
                  <a:cubicBezTo>
                    <a:pt x="503" y="345"/>
                    <a:pt x="506" y="343"/>
                    <a:pt x="504" y="339"/>
                  </a:cubicBezTo>
                  <a:cubicBezTo>
                    <a:pt x="504" y="339"/>
                    <a:pt x="502" y="338"/>
                    <a:pt x="502" y="337"/>
                  </a:cubicBezTo>
                  <a:cubicBezTo>
                    <a:pt x="501" y="336"/>
                    <a:pt x="502" y="335"/>
                    <a:pt x="502" y="335"/>
                  </a:cubicBezTo>
                  <a:cubicBezTo>
                    <a:pt x="502" y="334"/>
                    <a:pt x="498" y="330"/>
                    <a:pt x="499" y="330"/>
                  </a:cubicBezTo>
                  <a:cubicBezTo>
                    <a:pt x="494" y="331"/>
                    <a:pt x="495" y="341"/>
                    <a:pt x="496" y="344"/>
                  </a:cubicBezTo>
                  <a:cubicBezTo>
                    <a:pt x="496" y="346"/>
                    <a:pt x="498" y="348"/>
                    <a:pt x="499" y="350"/>
                  </a:cubicBezTo>
                  <a:cubicBezTo>
                    <a:pt x="500" y="353"/>
                    <a:pt x="499" y="355"/>
                    <a:pt x="499" y="358"/>
                  </a:cubicBezTo>
                  <a:cubicBezTo>
                    <a:pt x="499" y="362"/>
                    <a:pt x="500" y="363"/>
                    <a:pt x="496" y="360"/>
                  </a:cubicBezTo>
                  <a:cubicBezTo>
                    <a:pt x="495" y="359"/>
                    <a:pt x="493" y="356"/>
                    <a:pt x="493" y="353"/>
                  </a:cubicBezTo>
                  <a:cubicBezTo>
                    <a:pt x="493" y="350"/>
                    <a:pt x="493" y="347"/>
                    <a:pt x="492" y="344"/>
                  </a:cubicBezTo>
                  <a:cubicBezTo>
                    <a:pt x="491" y="340"/>
                    <a:pt x="491" y="341"/>
                    <a:pt x="492" y="337"/>
                  </a:cubicBezTo>
                  <a:cubicBezTo>
                    <a:pt x="494" y="332"/>
                    <a:pt x="495" y="324"/>
                    <a:pt x="493" y="319"/>
                  </a:cubicBezTo>
                  <a:cubicBezTo>
                    <a:pt x="492" y="321"/>
                    <a:pt x="490" y="322"/>
                    <a:pt x="488" y="320"/>
                  </a:cubicBezTo>
                  <a:cubicBezTo>
                    <a:pt x="487" y="319"/>
                    <a:pt x="489" y="317"/>
                    <a:pt x="489" y="315"/>
                  </a:cubicBezTo>
                  <a:cubicBezTo>
                    <a:pt x="490" y="312"/>
                    <a:pt x="488" y="311"/>
                    <a:pt x="488" y="309"/>
                  </a:cubicBezTo>
                  <a:cubicBezTo>
                    <a:pt x="487" y="307"/>
                    <a:pt x="488" y="303"/>
                    <a:pt x="487" y="302"/>
                  </a:cubicBezTo>
                  <a:cubicBezTo>
                    <a:pt x="486" y="302"/>
                    <a:pt x="484" y="303"/>
                    <a:pt x="483" y="304"/>
                  </a:cubicBezTo>
                  <a:cubicBezTo>
                    <a:pt x="483" y="304"/>
                    <a:pt x="482" y="304"/>
                    <a:pt x="481" y="304"/>
                  </a:cubicBezTo>
                  <a:cubicBezTo>
                    <a:pt x="481" y="304"/>
                    <a:pt x="480" y="303"/>
                    <a:pt x="480" y="304"/>
                  </a:cubicBezTo>
                  <a:cubicBezTo>
                    <a:pt x="478" y="305"/>
                    <a:pt x="479" y="305"/>
                    <a:pt x="477" y="307"/>
                  </a:cubicBezTo>
                  <a:cubicBezTo>
                    <a:pt x="475" y="308"/>
                    <a:pt x="473" y="310"/>
                    <a:pt x="471" y="311"/>
                  </a:cubicBezTo>
                  <a:cubicBezTo>
                    <a:pt x="468" y="313"/>
                    <a:pt x="464" y="314"/>
                    <a:pt x="463" y="316"/>
                  </a:cubicBezTo>
                  <a:cubicBezTo>
                    <a:pt x="461" y="319"/>
                    <a:pt x="461" y="324"/>
                    <a:pt x="459" y="327"/>
                  </a:cubicBezTo>
                  <a:cubicBezTo>
                    <a:pt x="458" y="329"/>
                    <a:pt x="455" y="333"/>
                    <a:pt x="453" y="333"/>
                  </a:cubicBezTo>
                  <a:cubicBezTo>
                    <a:pt x="450" y="334"/>
                    <a:pt x="451" y="329"/>
                    <a:pt x="450" y="326"/>
                  </a:cubicBezTo>
                  <a:cubicBezTo>
                    <a:pt x="449" y="316"/>
                    <a:pt x="449" y="307"/>
                    <a:pt x="450" y="297"/>
                  </a:cubicBezTo>
                  <a:cubicBezTo>
                    <a:pt x="447" y="301"/>
                    <a:pt x="445" y="298"/>
                    <a:pt x="444" y="295"/>
                  </a:cubicBezTo>
                  <a:cubicBezTo>
                    <a:pt x="444" y="294"/>
                    <a:pt x="444" y="292"/>
                    <a:pt x="444" y="292"/>
                  </a:cubicBezTo>
                  <a:cubicBezTo>
                    <a:pt x="443" y="291"/>
                    <a:pt x="442" y="287"/>
                    <a:pt x="441" y="286"/>
                  </a:cubicBezTo>
                  <a:cubicBezTo>
                    <a:pt x="440" y="284"/>
                    <a:pt x="438" y="283"/>
                    <a:pt x="436" y="283"/>
                  </a:cubicBezTo>
                  <a:cubicBezTo>
                    <a:pt x="433" y="282"/>
                    <a:pt x="431" y="282"/>
                    <a:pt x="429" y="282"/>
                  </a:cubicBezTo>
                  <a:cubicBezTo>
                    <a:pt x="427" y="281"/>
                    <a:pt x="424" y="281"/>
                    <a:pt x="423" y="279"/>
                  </a:cubicBezTo>
                  <a:cubicBezTo>
                    <a:pt x="423" y="278"/>
                    <a:pt x="422" y="276"/>
                    <a:pt x="422" y="275"/>
                  </a:cubicBezTo>
                  <a:cubicBezTo>
                    <a:pt x="421" y="275"/>
                    <a:pt x="420" y="275"/>
                    <a:pt x="419" y="275"/>
                  </a:cubicBezTo>
                  <a:cubicBezTo>
                    <a:pt x="419" y="275"/>
                    <a:pt x="418" y="275"/>
                    <a:pt x="418" y="275"/>
                  </a:cubicBezTo>
                  <a:cubicBezTo>
                    <a:pt x="416" y="274"/>
                    <a:pt x="414" y="273"/>
                    <a:pt x="413" y="271"/>
                  </a:cubicBezTo>
                  <a:cubicBezTo>
                    <a:pt x="412" y="269"/>
                    <a:pt x="411" y="264"/>
                    <a:pt x="409" y="263"/>
                  </a:cubicBezTo>
                  <a:cubicBezTo>
                    <a:pt x="407" y="262"/>
                    <a:pt x="407" y="264"/>
                    <a:pt x="407" y="266"/>
                  </a:cubicBezTo>
                  <a:cubicBezTo>
                    <a:pt x="407" y="268"/>
                    <a:pt x="408" y="269"/>
                    <a:pt x="408" y="270"/>
                  </a:cubicBezTo>
                  <a:cubicBezTo>
                    <a:pt x="408" y="272"/>
                    <a:pt x="408" y="274"/>
                    <a:pt x="409" y="275"/>
                  </a:cubicBezTo>
                  <a:cubicBezTo>
                    <a:pt x="411" y="271"/>
                    <a:pt x="411" y="276"/>
                    <a:pt x="411" y="277"/>
                  </a:cubicBezTo>
                  <a:cubicBezTo>
                    <a:pt x="412" y="279"/>
                    <a:pt x="410" y="278"/>
                    <a:pt x="412" y="279"/>
                  </a:cubicBezTo>
                  <a:cubicBezTo>
                    <a:pt x="415" y="281"/>
                    <a:pt x="416" y="278"/>
                    <a:pt x="418" y="277"/>
                  </a:cubicBezTo>
                  <a:cubicBezTo>
                    <a:pt x="422" y="276"/>
                    <a:pt x="420" y="275"/>
                    <a:pt x="421" y="278"/>
                  </a:cubicBezTo>
                  <a:cubicBezTo>
                    <a:pt x="421" y="279"/>
                    <a:pt x="421" y="281"/>
                    <a:pt x="421" y="282"/>
                  </a:cubicBezTo>
                  <a:cubicBezTo>
                    <a:pt x="422" y="284"/>
                    <a:pt x="424" y="284"/>
                    <a:pt x="425" y="287"/>
                  </a:cubicBezTo>
                  <a:cubicBezTo>
                    <a:pt x="426" y="290"/>
                    <a:pt x="422" y="293"/>
                    <a:pt x="420" y="295"/>
                  </a:cubicBezTo>
                  <a:cubicBezTo>
                    <a:pt x="418" y="297"/>
                    <a:pt x="416" y="298"/>
                    <a:pt x="414" y="299"/>
                  </a:cubicBezTo>
                  <a:cubicBezTo>
                    <a:pt x="412" y="300"/>
                    <a:pt x="409" y="300"/>
                    <a:pt x="407" y="301"/>
                  </a:cubicBezTo>
                  <a:cubicBezTo>
                    <a:pt x="402" y="303"/>
                    <a:pt x="392" y="308"/>
                    <a:pt x="387" y="306"/>
                  </a:cubicBezTo>
                  <a:cubicBezTo>
                    <a:pt x="387" y="307"/>
                    <a:pt x="386" y="307"/>
                    <a:pt x="385" y="308"/>
                  </a:cubicBezTo>
                  <a:cubicBezTo>
                    <a:pt x="387" y="309"/>
                    <a:pt x="387" y="310"/>
                    <a:pt x="389" y="311"/>
                  </a:cubicBezTo>
                  <a:cubicBezTo>
                    <a:pt x="391" y="311"/>
                    <a:pt x="395" y="311"/>
                    <a:pt x="397" y="311"/>
                  </a:cubicBezTo>
                  <a:cubicBezTo>
                    <a:pt x="401" y="310"/>
                    <a:pt x="403" y="309"/>
                    <a:pt x="401" y="314"/>
                  </a:cubicBezTo>
                  <a:cubicBezTo>
                    <a:pt x="400" y="318"/>
                    <a:pt x="398" y="320"/>
                    <a:pt x="396" y="322"/>
                  </a:cubicBezTo>
                  <a:cubicBezTo>
                    <a:pt x="390" y="330"/>
                    <a:pt x="382" y="335"/>
                    <a:pt x="375" y="340"/>
                  </a:cubicBezTo>
                  <a:cubicBezTo>
                    <a:pt x="372" y="343"/>
                    <a:pt x="369" y="345"/>
                    <a:pt x="367" y="349"/>
                  </a:cubicBezTo>
                  <a:cubicBezTo>
                    <a:pt x="365" y="356"/>
                    <a:pt x="370" y="367"/>
                    <a:pt x="364" y="375"/>
                  </a:cubicBezTo>
                  <a:cubicBezTo>
                    <a:pt x="361" y="379"/>
                    <a:pt x="353" y="378"/>
                    <a:pt x="350" y="383"/>
                  </a:cubicBezTo>
                  <a:cubicBezTo>
                    <a:pt x="349" y="385"/>
                    <a:pt x="351" y="390"/>
                    <a:pt x="350" y="392"/>
                  </a:cubicBezTo>
                  <a:cubicBezTo>
                    <a:pt x="348" y="398"/>
                    <a:pt x="346" y="395"/>
                    <a:pt x="343" y="398"/>
                  </a:cubicBezTo>
                  <a:cubicBezTo>
                    <a:pt x="345" y="399"/>
                    <a:pt x="339" y="405"/>
                    <a:pt x="339" y="406"/>
                  </a:cubicBezTo>
                  <a:cubicBezTo>
                    <a:pt x="334" y="410"/>
                    <a:pt x="331" y="415"/>
                    <a:pt x="325" y="416"/>
                  </a:cubicBezTo>
                  <a:cubicBezTo>
                    <a:pt x="323" y="417"/>
                    <a:pt x="321" y="416"/>
                    <a:pt x="319" y="416"/>
                  </a:cubicBezTo>
                  <a:cubicBezTo>
                    <a:pt x="318" y="416"/>
                    <a:pt x="317" y="416"/>
                    <a:pt x="316" y="416"/>
                  </a:cubicBezTo>
                  <a:cubicBezTo>
                    <a:pt x="313" y="417"/>
                    <a:pt x="311" y="417"/>
                    <a:pt x="310" y="415"/>
                  </a:cubicBezTo>
                  <a:cubicBezTo>
                    <a:pt x="308" y="412"/>
                    <a:pt x="310" y="410"/>
                    <a:pt x="310" y="408"/>
                  </a:cubicBezTo>
                  <a:cubicBezTo>
                    <a:pt x="310" y="403"/>
                    <a:pt x="308" y="398"/>
                    <a:pt x="308" y="394"/>
                  </a:cubicBezTo>
                  <a:cubicBezTo>
                    <a:pt x="307" y="388"/>
                    <a:pt x="309" y="383"/>
                    <a:pt x="308" y="377"/>
                  </a:cubicBezTo>
                  <a:cubicBezTo>
                    <a:pt x="308" y="373"/>
                    <a:pt x="307" y="369"/>
                    <a:pt x="307" y="365"/>
                  </a:cubicBezTo>
                  <a:cubicBezTo>
                    <a:pt x="308" y="360"/>
                    <a:pt x="312" y="357"/>
                    <a:pt x="314" y="353"/>
                  </a:cubicBezTo>
                  <a:cubicBezTo>
                    <a:pt x="315" y="350"/>
                    <a:pt x="315" y="346"/>
                    <a:pt x="315" y="342"/>
                  </a:cubicBezTo>
                  <a:cubicBezTo>
                    <a:pt x="316" y="339"/>
                    <a:pt x="315" y="335"/>
                    <a:pt x="314" y="332"/>
                  </a:cubicBezTo>
                  <a:cubicBezTo>
                    <a:pt x="313" y="330"/>
                    <a:pt x="311" y="327"/>
                    <a:pt x="311" y="324"/>
                  </a:cubicBezTo>
                  <a:cubicBezTo>
                    <a:pt x="311" y="322"/>
                    <a:pt x="313" y="322"/>
                    <a:pt x="313" y="321"/>
                  </a:cubicBezTo>
                  <a:cubicBezTo>
                    <a:pt x="314" y="321"/>
                    <a:pt x="313" y="319"/>
                    <a:pt x="313" y="318"/>
                  </a:cubicBezTo>
                  <a:cubicBezTo>
                    <a:pt x="314" y="317"/>
                    <a:pt x="316" y="317"/>
                    <a:pt x="316" y="314"/>
                  </a:cubicBezTo>
                  <a:cubicBezTo>
                    <a:pt x="316" y="312"/>
                    <a:pt x="315" y="311"/>
                    <a:pt x="314" y="310"/>
                  </a:cubicBezTo>
                  <a:cubicBezTo>
                    <a:pt x="313" y="310"/>
                    <a:pt x="312" y="310"/>
                    <a:pt x="312" y="310"/>
                  </a:cubicBezTo>
                  <a:cubicBezTo>
                    <a:pt x="311" y="310"/>
                    <a:pt x="310" y="310"/>
                    <a:pt x="310" y="310"/>
                  </a:cubicBezTo>
                  <a:cubicBezTo>
                    <a:pt x="308" y="309"/>
                    <a:pt x="309" y="308"/>
                    <a:pt x="308" y="307"/>
                  </a:cubicBezTo>
                  <a:cubicBezTo>
                    <a:pt x="304" y="301"/>
                    <a:pt x="301" y="304"/>
                    <a:pt x="296" y="305"/>
                  </a:cubicBezTo>
                  <a:cubicBezTo>
                    <a:pt x="292" y="305"/>
                    <a:pt x="291" y="303"/>
                    <a:pt x="288" y="303"/>
                  </a:cubicBezTo>
                  <a:cubicBezTo>
                    <a:pt x="287" y="303"/>
                    <a:pt x="286" y="303"/>
                    <a:pt x="285" y="303"/>
                  </a:cubicBezTo>
                  <a:cubicBezTo>
                    <a:pt x="283" y="303"/>
                    <a:pt x="282" y="303"/>
                    <a:pt x="280" y="302"/>
                  </a:cubicBezTo>
                  <a:cubicBezTo>
                    <a:pt x="276" y="300"/>
                    <a:pt x="274" y="294"/>
                    <a:pt x="273" y="289"/>
                  </a:cubicBezTo>
                  <a:cubicBezTo>
                    <a:pt x="272" y="286"/>
                    <a:pt x="269" y="282"/>
                    <a:pt x="268" y="279"/>
                  </a:cubicBezTo>
                  <a:cubicBezTo>
                    <a:pt x="268" y="273"/>
                    <a:pt x="271" y="269"/>
                    <a:pt x="272" y="264"/>
                  </a:cubicBezTo>
                  <a:cubicBezTo>
                    <a:pt x="274" y="259"/>
                    <a:pt x="272" y="257"/>
                    <a:pt x="275" y="252"/>
                  </a:cubicBezTo>
                  <a:cubicBezTo>
                    <a:pt x="277" y="249"/>
                    <a:pt x="281" y="243"/>
                    <a:pt x="283" y="241"/>
                  </a:cubicBezTo>
                  <a:cubicBezTo>
                    <a:pt x="286" y="239"/>
                    <a:pt x="290" y="239"/>
                    <a:pt x="292" y="236"/>
                  </a:cubicBezTo>
                  <a:cubicBezTo>
                    <a:pt x="294" y="233"/>
                    <a:pt x="293" y="230"/>
                    <a:pt x="296" y="227"/>
                  </a:cubicBezTo>
                  <a:cubicBezTo>
                    <a:pt x="298" y="226"/>
                    <a:pt x="307" y="223"/>
                    <a:pt x="303" y="218"/>
                  </a:cubicBezTo>
                  <a:cubicBezTo>
                    <a:pt x="303" y="217"/>
                    <a:pt x="302" y="217"/>
                    <a:pt x="301" y="218"/>
                  </a:cubicBezTo>
                  <a:cubicBezTo>
                    <a:pt x="300" y="218"/>
                    <a:pt x="299" y="218"/>
                    <a:pt x="299" y="217"/>
                  </a:cubicBezTo>
                  <a:cubicBezTo>
                    <a:pt x="298" y="216"/>
                    <a:pt x="299" y="213"/>
                    <a:pt x="299" y="212"/>
                  </a:cubicBezTo>
                  <a:cubicBezTo>
                    <a:pt x="300" y="211"/>
                    <a:pt x="299" y="211"/>
                    <a:pt x="299" y="210"/>
                  </a:cubicBezTo>
                  <a:cubicBezTo>
                    <a:pt x="299" y="209"/>
                    <a:pt x="300" y="208"/>
                    <a:pt x="301" y="207"/>
                  </a:cubicBezTo>
                  <a:cubicBezTo>
                    <a:pt x="301" y="205"/>
                    <a:pt x="302" y="202"/>
                    <a:pt x="302" y="200"/>
                  </a:cubicBezTo>
                  <a:cubicBezTo>
                    <a:pt x="303" y="198"/>
                    <a:pt x="302" y="198"/>
                    <a:pt x="305" y="197"/>
                  </a:cubicBezTo>
                  <a:cubicBezTo>
                    <a:pt x="306" y="197"/>
                    <a:pt x="306" y="198"/>
                    <a:pt x="307" y="198"/>
                  </a:cubicBezTo>
                  <a:cubicBezTo>
                    <a:pt x="310" y="198"/>
                    <a:pt x="315" y="202"/>
                    <a:pt x="318" y="201"/>
                  </a:cubicBezTo>
                  <a:cubicBezTo>
                    <a:pt x="321" y="199"/>
                    <a:pt x="320" y="191"/>
                    <a:pt x="319" y="189"/>
                  </a:cubicBezTo>
                  <a:cubicBezTo>
                    <a:pt x="318" y="187"/>
                    <a:pt x="312" y="185"/>
                    <a:pt x="316" y="183"/>
                  </a:cubicBezTo>
                  <a:cubicBezTo>
                    <a:pt x="318" y="182"/>
                    <a:pt x="320" y="184"/>
                    <a:pt x="321" y="185"/>
                  </a:cubicBezTo>
                  <a:cubicBezTo>
                    <a:pt x="322" y="184"/>
                    <a:pt x="321" y="181"/>
                    <a:pt x="322" y="181"/>
                  </a:cubicBezTo>
                  <a:cubicBezTo>
                    <a:pt x="322" y="181"/>
                    <a:pt x="323" y="181"/>
                    <a:pt x="323" y="182"/>
                  </a:cubicBezTo>
                  <a:cubicBezTo>
                    <a:pt x="323" y="182"/>
                    <a:pt x="324" y="182"/>
                    <a:pt x="324" y="182"/>
                  </a:cubicBezTo>
                  <a:cubicBezTo>
                    <a:pt x="324" y="182"/>
                    <a:pt x="325" y="183"/>
                    <a:pt x="325" y="183"/>
                  </a:cubicBezTo>
                  <a:cubicBezTo>
                    <a:pt x="326" y="182"/>
                    <a:pt x="326" y="182"/>
                    <a:pt x="326" y="182"/>
                  </a:cubicBezTo>
                  <a:cubicBezTo>
                    <a:pt x="329" y="181"/>
                    <a:pt x="330" y="179"/>
                    <a:pt x="332" y="178"/>
                  </a:cubicBezTo>
                  <a:cubicBezTo>
                    <a:pt x="336" y="175"/>
                    <a:pt x="338" y="173"/>
                    <a:pt x="343" y="173"/>
                  </a:cubicBezTo>
                  <a:cubicBezTo>
                    <a:pt x="343" y="173"/>
                    <a:pt x="343" y="173"/>
                    <a:pt x="344" y="173"/>
                  </a:cubicBezTo>
                  <a:cubicBezTo>
                    <a:pt x="346" y="173"/>
                    <a:pt x="346" y="173"/>
                    <a:pt x="347" y="170"/>
                  </a:cubicBezTo>
                  <a:cubicBezTo>
                    <a:pt x="347" y="167"/>
                    <a:pt x="346" y="165"/>
                    <a:pt x="347" y="162"/>
                  </a:cubicBezTo>
                  <a:cubicBezTo>
                    <a:pt x="348" y="161"/>
                    <a:pt x="352" y="159"/>
                    <a:pt x="353" y="159"/>
                  </a:cubicBezTo>
                  <a:cubicBezTo>
                    <a:pt x="354" y="160"/>
                    <a:pt x="353" y="164"/>
                    <a:pt x="353" y="164"/>
                  </a:cubicBezTo>
                  <a:cubicBezTo>
                    <a:pt x="352" y="166"/>
                    <a:pt x="352" y="166"/>
                    <a:pt x="351" y="167"/>
                  </a:cubicBezTo>
                  <a:cubicBezTo>
                    <a:pt x="352" y="167"/>
                    <a:pt x="352" y="167"/>
                    <a:pt x="352" y="168"/>
                  </a:cubicBezTo>
                  <a:cubicBezTo>
                    <a:pt x="352" y="169"/>
                    <a:pt x="351" y="170"/>
                    <a:pt x="350" y="170"/>
                  </a:cubicBezTo>
                  <a:cubicBezTo>
                    <a:pt x="350" y="171"/>
                    <a:pt x="350" y="171"/>
                    <a:pt x="351" y="171"/>
                  </a:cubicBezTo>
                  <a:cubicBezTo>
                    <a:pt x="351" y="171"/>
                    <a:pt x="351" y="171"/>
                    <a:pt x="352" y="171"/>
                  </a:cubicBezTo>
                  <a:cubicBezTo>
                    <a:pt x="352" y="168"/>
                    <a:pt x="352" y="168"/>
                    <a:pt x="352" y="168"/>
                  </a:cubicBezTo>
                  <a:cubicBezTo>
                    <a:pt x="353" y="167"/>
                    <a:pt x="355" y="166"/>
                    <a:pt x="355" y="166"/>
                  </a:cubicBezTo>
                  <a:cubicBezTo>
                    <a:pt x="355" y="166"/>
                    <a:pt x="355" y="166"/>
                    <a:pt x="355" y="166"/>
                  </a:cubicBezTo>
                  <a:cubicBezTo>
                    <a:pt x="355" y="166"/>
                    <a:pt x="356" y="166"/>
                    <a:pt x="356" y="164"/>
                  </a:cubicBezTo>
                  <a:cubicBezTo>
                    <a:pt x="356" y="162"/>
                    <a:pt x="355" y="157"/>
                    <a:pt x="355" y="154"/>
                  </a:cubicBezTo>
                  <a:cubicBezTo>
                    <a:pt x="354" y="155"/>
                    <a:pt x="348" y="158"/>
                    <a:pt x="347" y="158"/>
                  </a:cubicBezTo>
                  <a:cubicBezTo>
                    <a:pt x="347" y="157"/>
                    <a:pt x="345" y="156"/>
                    <a:pt x="344" y="155"/>
                  </a:cubicBezTo>
                  <a:cubicBezTo>
                    <a:pt x="343" y="153"/>
                    <a:pt x="344" y="153"/>
                    <a:pt x="345" y="152"/>
                  </a:cubicBezTo>
                  <a:cubicBezTo>
                    <a:pt x="343" y="154"/>
                    <a:pt x="345" y="142"/>
                    <a:pt x="346" y="141"/>
                  </a:cubicBezTo>
                  <a:cubicBezTo>
                    <a:pt x="347" y="140"/>
                    <a:pt x="349" y="140"/>
                    <a:pt x="350" y="139"/>
                  </a:cubicBezTo>
                  <a:cubicBezTo>
                    <a:pt x="351" y="138"/>
                    <a:pt x="355" y="135"/>
                    <a:pt x="356" y="137"/>
                  </a:cubicBezTo>
                  <a:cubicBezTo>
                    <a:pt x="356" y="136"/>
                    <a:pt x="357" y="135"/>
                    <a:pt x="358" y="134"/>
                  </a:cubicBezTo>
                  <a:cubicBezTo>
                    <a:pt x="360" y="133"/>
                    <a:pt x="360" y="133"/>
                    <a:pt x="361" y="132"/>
                  </a:cubicBezTo>
                  <a:cubicBezTo>
                    <a:pt x="362" y="131"/>
                    <a:pt x="363" y="131"/>
                    <a:pt x="364" y="130"/>
                  </a:cubicBezTo>
                  <a:cubicBezTo>
                    <a:pt x="365" y="129"/>
                    <a:pt x="363" y="128"/>
                    <a:pt x="366" y="128"/>
                  </a:cubicBezTo>
                  <a:cubicBezTo>
                    <a:pt x="365" y="127"/>
                    <a:pt x="372" y="121"/>
                    <a:pt x="372" y="121"/>
                  </a:cubicBezTo>
                  <a:cubicBezTo>
                    <a:pt x="372" y="120"/>
                    <a:pt x="371" y="121"/>
                    <a:pt x="370" y="121"/>
                  </a:cubicBezTo>
                  <a:cubicBezTo>
                    <a:pt x="368" y="121"/>
                    <a:pt x="367" y="122"/>
                    <a:pt x="367" y="121"/>
                  </a:cubicBezTo>
                  <a:cubicBezTo>
                    <a:pt x="367" y="120"/>
                    <a:pt x="371" y="118"/>
                    <a:pt x="371" y="118"/>
                  </a:cubicBezTo>
                  <a:cubicBezTo>
                    <a:pt x="374" y="116"/>
                    <a:pt x="374" y="116"/>
                    <a:pt x="375" y="117"/>
                  </a:cubicBezTo>
                  <a:cubicBezTo>
                    <a:pt x="375" y="115"/>
                    <a:pt x="379" y="114"/>
                    <a:pt x="380" y="115"/>
                  </a:cubicBezTo>
                  <a:cubicBezTo>
                    <a:pt x="379" y="113"/>
                    <a:pt x="384" y="112"/>
                    <a:pt x="383" y="115"/>
                  </a:cubicBezTo>
                  <a:cubicBezTo>
                    <a:pt x="384" y="114"/>
                    <a:pt x="386" y="113"/>
                    <a:pt x="387" y="113"/>
                  </a:cubicBezTo>
                  <a:cubicBezTo>
                    <a:pt x="388" y="112"/>
                    <a:pt x="388" y="112"/>
                    <a:pt x="388" y="112"/>
                  </a:cubicBezTo>
                  <a:cubicBezTo>
                    <a:pt x="389" y="112"/>
                    <a:pt x="389" y="112"/>
                    <a:pt x="389" y="112"/>
                  </a:cubicBezTo>
                  <a:cubicBezTo>
                    <a:pt x="390" y="112"/>
                    <a:pt x="390" y="112"/>
                    <a:pt x="391" y="113"/>
                  </a:cubicBezTo>
                  <a:cubicBezTo>
                    <a:pt x="391" y="113"/>
                    <a:pt x="391" y="113"/>
                    <a:pt x="392" y="113"/>
                  </a:cubicBezTo>
                  <a:cubicBezTo>
                    <a:pt x="393" y="113"/>
                    <a:pt x="399" y="110"/>
                    <a:pt x="397" y="115"/>
                  </a:cubicBezTo>
                  <a:cubicBezTo>
                    <a:pt x="400" y="112"/>
                    <a:pt x="400" y="113"/>
                    <a:pt x="403" y="115"/>
                  </a:cubicBezTo>
                  <a:cubicBezTo>
                    <a:pt x="405" y="117"/>
                    <a:pt x="406" y="118"/>
                    <a:pt x="403" y="120"/>
                  </a:cubicBezTo>
                  <a:cubicBezTo>
                    <a:pt x="404" y="119"/>
                    <a:pt x="410" y="122"/>
                    <a:pt x="408" y="123"/>
                  </a:cubicBezTo>
                  <a:cubicBezTo>
                    <a:pt x="413" y="125"/>
                    <a:pt x="419" y="128"/>
                    <a:pt x="422" y="134"/>
                  </a:cubicBezTo>
                  <a:cubicBezTo>
                    <a:pt x="423" y="137"/>
                    <a:pt x="422" y="140"/>
                    <a:pt x="418" y="140"/>
                  </a:cubicBezTo>
                  <a:cubicBezTo>
                    <a:pt x="414" y="141"/>
                    <a:pt x="410" y="138"/>
                    <a:pt x="406" y="136"/>
                  </a:cubicBezTo>
                  <a:cubicBezTo>
                    <a:pt x="408" y="140"/>
                    <a:pt x="407" y="139"/>
                    <a:pt x="407" y="143"/>
                  </a:cubicBezTo>
                  <a:cubicBezTo>
                    <a:pt x="407" y="145"/>
                    <a:pt x="411" y="150"/>
                    <a:pt x="412" y="147"/>
                  </a:cubicBezTo>
                  <a:cubicBezTo>
                    <a:pt x="409" y="147"/>
                    <a:pt x="409" y="143"/>
                    <a:pt x="412" y="142"/>
                  </a:cubicBezTo>
                  <a:cubicBezTo>
                    <a:pt x="413" y="142"/>
                    <a:pt x="416" y="146"/>
                    <a:pt x="417" y="146"/>
                  </a:cubicBezTo>
                  <a:cubicBezTo>
                    <a:pt x="417" y="143"/>
                    <a:pt x="416" y="143"/>
                    <a:pt x="420" y="141"/>
                  </a:cubicBezTo>
                  <a:cubicBezTo>
                    <a:pt x="422" y="140"/>
                    <a:pt x="423" y="140"/>
                    <a:pt x="425" y="140"/>
                  </a:cubicBezTo>
                  <a:cubicBezTo>
                    <a:pt x="426" y="140"/>
                    <a:pt x="428" y="143"/>
                    <a:pt x="427" y="138"/>
                  </a:cubicBezTo>
                  <a:cubicBezTo>
                    <a:pt x="427" y="139"/>
                    <a:pt x="426" y="139"/>
                    <a:pt x="427" y="137"/>
                  </a:cubicBezTo>
                  <a:cubicBezTo>
                    <a:pt x="426" y="138"/>
                    <a:pt x="427" y="136"/>
                    <a:pt x="427" y="135"/>
                  </a:cubicBezTo>
                  <a:cubicBezTo>
                    <a:pt x="428" y="133"/>
                    <a:pt x="428" y="131"/>
                    <a:pt x="427" y="133"/>
                  </a:cubicBezTo>
                  <a:cubicBezTo>
                    <a:pt x="428" y="131"/>
                    <a:pt x="431" y="131"/>
                    <a:pt x="433" y="133"/>
                  </a:cubicBezTo>
                  <a:cubicBezTo>
                    <a:pt x="433" y="133"/>
                    <a:pt x="434" y="136"/>
                    <a:pt x="434" y="136"/>
                  </a:cubicBezTo>
                  <a:cubicBezTo>
                    <a:pt x="434" y="137"/>
                    <a:pt x="433" y="137"/>
                    <a:pt x="433" y="137"/>
                  </a:cubicBezTo>
                  <a:cubicBezTo>
                    <a:pt x="433" y="137"/>
                    <a:pt x="433" y="137"/>
                    <a:pt x="433" y="137"/>
                  </a:cubicBezTo>
                  <a:cubicBezTo>
                    <a:pt x="432" y="138"/>
                    <a:pt x="428" y="137"/>
                    <a:pt x="431" y="140"/>
                  </a:cubicBezTo>
                  <a:cubicBezTo>
                    <a:pt x="432" y="141"/>
                    <a:pt x="434" y="140"/>
                    <a:pt x="434" y="140"/>
                  </a:cubicBezTo>
                  <a:cubicBezTo>
                    <a:pt x="434" y="140"/>
                    <a:pt x="435" y="139"/>
                    <a:pt x="435" y="139"/>
                  </a:cubicBezTo>
                  <a:cubicBezTo>
                    <a:pt x="436" y="138"/>
                    <a:pt x="437" y="137"/>
                    <a:pt x="437" y="138"/>
                  </a:cubicBezTo>
                  <a:cubicBezTo>
                    <a:pt x="437" y="137"/>
                    <a:pt x="439" y="137"/>
                    <a:pt x="440" y="137"/>
                  </a:cubicBezTo>
                  <a:cubicBezTo>
                    <a:pt x="441" y="136"/>
                    <a:pt x="445" y="134"/>
                    <a:pt x="446" y="136"/>
                  </a:cubicBezTo>
                  <a:cubicBezTo>
                    <a:pt x="447" y="133"/>
                    <a:pt x="452" y="136"/>
                    <a:pt x="449" y="138"/>
                  </a:cubicBezTo>
                  <a:cubicBezTo>
                    <a:pt x="449" y="138"/>
                    <a:pt x="451" y="138"/>
                    <a:pt x="453" y="138"/>
                  </a:cubicBezTo>
                  <a:cubicBezTo>
                    <a:pt x="456" y="138"/>
                    <a:pt x="462" y="137"/>
                    <a:pt x="460" y="140"/>
                  </a:cubicBezTo>
                  <a:cubicBezTo>
                    <a:pt x="460" y="140"/>
                    <a:pt x="460" y="140"/>
                    <a:pt x="460" y="140"/>
                  </a:cubicBezTo>
                  <a:cubicBezTo>
                    <a:pt x="460" y="139"/>
                    <a:pt x="461" y="139"/>
                    <a:pt x="462" y="139"/>
                  </a:cubicBezTo>
                  <a:cubicBezTo>
                    <a:pt x="462" y="139"/>
                    <a:pt x="463" y="139"/>
                    <a:pt x="463" y="139"/>
                  </a:cubicBezTo>
                  <a:cubicBezTo>
                    <a:pt x="464" y="137"/>
                    <a:pt x="461" y="135"/>
                    <a:pt x="460" y="134"/>
                  </a:cubicBezTo>
                  <a:cubicBezTo>
                    <a:pt x="459" y="128"/>
                    <a:pt x="462" y="133"/>
                    <a:pt x="464" y="134"/>
                  </a:cubicBezTo>
                  <a:cubicBezTo>
                    <a:pt x="466" y="135"/>
                    <a:pt x="468" y="135"/>
                    <a:pt x="470" y="137"/>
                  </a:cubicBezTo>
                  <a:cubicBezTo>
                    <a:pt x="473" y="139"/>
                    <a:pt x="475" y="142"/>
                    <a:pt x="478" y="145"/>
                  </a:cubicBezTo>
                  <a:cubicBezTo>
                    <a:pt x="478" y="144"/>
                    <a:pt x="478" y="144"/>
                    <a:pt x="479" y="143"/>
                  </a:cubicBezTo>
                  <a:cubicBezTo>
                    <a:pt x="478" y="143"/>
                    <a:pt x="476" y="139"/>
                    <a:pt x="476" y="139"/>
                  </a:cubicBezTo>
                  <a:cubicBezTo>
                    <a:pt x="476" y="137"/>
                    <a:pt x="477" y="137"/>
                    <a:pt x="478" y="134"/>
                  </a:cubicBezTo>
                  <a:cubicBezTo>
                    <a:pt x="475" y="134"/>
                    <a:pt x="482" y="127"/>
                    <a:pt x="483" y="126"/>
                  </a:cubicBezTo>
                  <a:cubicBezTo>
                    <a:pt x="483" y="126"/>
                    <a:pt x="484" y="125"/>
                    <a:pt x="485" y="124"/>
                  </a:cubicBezTo>
                  <a:cubicBezTo>
                    <a:pt x="486" y="123"/>
                    <a:pt x="486" y="122"/>
                    <a:pt x="486" y="122"/>
                  </a:cubicBezTo>
                  <a:cubicBezTo>
                    <a:pt x="488" y="122"/>
                    <a:pt x="492" y="125"/>
                    <a:pt x="488" y="125"/>
                  </a:cubicBezTo>
                  <a:cubicBezTo>
                    <a:pt x="493" y="126"/>
                    <a:pt x="491" y="130"/>
                    <a:pt x="489" y="133"/>
                  </a:cubicBezTo>
                  <a:cubicBezTo>
                    <a:pt x="491" y="136"/>
                    <a:pt x="488" y="139"/>
                    <a:pt x="488" y="142"/>
                  </a:cubicBezTo>
                  <a:cubicBezTo>
                    <a:pt x="488" y="144"/>
                    <a:pt x="489" y="146"/>
                    <a:pt x="488" y="148"/>
                  </a:cubicBezTo>
                  <a:cubicBezTo>
                    <a:pt x="488" y="149"/>
                    <a:pt x="483" y="154"/>
                    <a:pt x="482" y="154"/>
                  </a:cubicBezTo>
                  <a:cubicBezTo>
                    <a:pt x="483" y="155"/>
                    <a:pt x="486" y="154"/>
                    <a:pt x="487" y="152"/>
                  </a:cubicBezTo>
                  <a:cubicBezTo>
                    <a:pt x="488" y="152"/>
                    <a:pt x="489" y="151"/>
                    <a:pt x="489" y="150"/>
                  </a:cubicBezTo>
                  <a:cubicBezTo>
                    <a:pt x="490" y="149"/>
                    <a:pt x="489" y="146"/>
                    <a:pt x="491" y="145"/>
                  </a:cubicBezTo>
                  <a:cubicBezTo>
                    <a:pt x="487" y="145"/>
                    <a:pt x="490" y="141"/>
                    <a:pt x="491" y="139"/>
                  </a:cubicBezTo>
                  <a:cubicBezTo>
                    <a:pt x="491" y="136"/>
                    <a:pt x="489" y="135"/>
                    <a:pt x="491" y="132"/>
                  </a:cubicBezTo>
                  <a:cubicBezTo>
                    <a:pt x="492" y="131"/>
                    <a:pt x="493" y="131"/>
                    <a:pt x="494" y="130"/>
                  </a:cubicBezTo>
                  <a:cubicBezTo>
                    <a:pt x="495" y="129"/>
                    <a:pt x="494" y="127"/>
                    <a:pt x="496" y="128"/>
                  </a:cubicBezTo>
                  <a:cubicBezTo>
                    <a:pt x="499" y="128"/>
                    <a:pt x="496" y="133"/>
                    <a:pt x="495" y="135"/>
                  </a:cubicBezTo>
                  <a:cubicBezTo>
                    <a:pt x="497" y="135"/>
                    <a:pt x="497" y="135"/>
                    <a:pt x="497" y="135"/>
                  </a:cubicBezTo>
                  <a:cubicBezTo>
                    <a:pt x="496" y="133"/>
                    <a:pt x="498" y="130"/>
                    <a:pt x="499" y="132"/>
                  </a:cubicBezTo>
                  <a:cubicBezTo>
                    <a:pt x="499" y="132"/>
                    <a:pt x="499" y="132"/>
                    <a:pt x="499" y="132"/>
                  </a:cubicBezTo>
                  <a:cubicBezTo>
                    <a:pt x="497" y="129"/>
                    <a:pt x="502" y="131"/>
                    <a:pt x="502" y="131"/>
                  </a:cubicBezTo>
                  <a:cubicBezTo>
                    <a:pt x="503" y="131"/>
                    <a:pt x="509" y="136"/>
                    <a:pt x="509" y="136"/>
                  </a:cubicBezTo>
                  <a:cubicBezTo>
                    <a:pt x="510" y="135"/>
                    <a:pt x="503" y="130"/>
                    <a:pt x="508" y="126"/>
                  </a:cubicBezTo>
                  <a:cubicBezTo>
                    <a:pt x="510" y="126"/>
                    <a:pt x="512" y="126"/>
                    <a:pt x="514" y="127"/>
                  </a:cubicBezTo>
                  <a:cubicBezTo>
                    <a:pt x="516" y="128"/>
                    <a:pt x="519" y="129"/>
                    <a:pt x="520" y="128"/>
                  </a:cubicBezTo>
                  <a:cubicBezTo>
                    <a:pt x="516" y="120"/>
                    <a:pt x="528" y="121"/>
                    <a:pt x="533" y="121"/>
                  </a:cubicBezTo>
                  <a:cubicBezTo>
                    <a:pt x="533" y="120"/>
                    <a:pt x="535" y="119"/>
                    <a:pt x="537" y="119"/>
                  </a:cubicBezTo>
                  <a:cubicBezTo>
                    <a:pt x="538" y="119"/>
                    <a:pt x="540" y="120"/>
                    <a:pt x="541" y="120"/>
                  </a:cubicBezTo>
                  <a:cubicBezTo>
                    <a:pt x="541" y="120"/>
                    <a:pt x="542" y="120"/>
                    <a:pt x="544" y="120"/>
                  </a:cubicBezTo>
                  <a:cubicBezTo>
                    <a:pt x="545" y="120"/>
                    <a:pt x="547" y="120"/>
                    <a:pt x="548" y="120"/>
                  </a:cubicBezTo>
                  <a:cubicBezTo>
                    <a:pt x="549" y="117"/>
                    <a:pt x="552" y="115"/>
                    <a:pt x="555" y="115"/>
                  </a:cubicBezTo>
                  <a:cubicBezTo>
                    <a:pt x="557" y="116"/>
                    <a:pt x="562" y="118"/>
                    <a:pt x="558" y="120"/>
                  </a:cubicBezTo>
                  <a:cubicBezTo>
                    <a:pt x="560" y="121"/>
                    <a:pt x="564" y="121"/>
                    <a:pt x="560" y="123"/>
                  </a:cubicBezTo>
                  <a:cubicBezTo>
                    <a:pt x="561" y="123"/>
                    <a:pt x="562" y="123"/>
                    <a:pt x="563" y="123"/>
                  </a:cubicBezTo>
                  <a:cubicBezTo>
                    <a:pt x="565" y="123"/>
                    <a:pt x="566" y="123"/>
                    <a:pt x="567" y="123"/>
                  </a:cubicBezTo>
                  <a:cubicBezTo>
                    <a:pt x="570" y="124"/>
                    <a:pt x="572" y="126"/>
                    <a:pt x="573" y="128"/>
                  </a:cubicBezTo>
                  <a:cubicBezTo>
                    <a:pt x="575" y="135"/>
                    <a:pt x="567" y="135"/>
                    <a:pt x="563" y="137"/>
                  </a:cubicBezTo>
                  <a:cubicBezTo>
                    <a:pt x="564" y="137"/>
                    <a:pt x="568" y="139"/>
                    <a:pt x="569" y="139"/>
                  </a:cubicBezTo>
                  <a:cubicBezTo>
                    <a:pt x="570" y="140"/>
                    <a:pt x="571" y="140"/>
                    <a:pt x="573" y="141"/>
                  </a:cubicBezTo>
                  <a:cubicBezTo>
                    <a:pt x="575" y="142"/>
                    <a:pt x="583" y="142"/>
                    <a:pt x="580" y="145"/>
                  </a:cubicBezTo>
                  <a:cubicBezTo>
                    <a:pt x="580" y="146"/>
                    <a:pt x="583" y="147"/>
                    <a:pt x="584" y="147"/>
                  </a:cubicBezTo>
                  <a:cubicBezTo>
                    <a:pt x="585" y="147"/>
                    <a:pt x="588" y="147"/>
                    <a:pt x="589" y="148"/>
                  </a:cubicBezTo>
                  <a:cubicBezTo>
                    <a:pt x="589" y="146"/>
                    <a:pt x="590" y="144"/>
                    <a:pt x="592" y="144"/>
                  </a:cubicBezTo>
                  <a:cubicBezTo>
                    <a:pt x="593" y="144"/>
                    <a:pt x="594" y="146"/>
                    <a:pt x="595" y="147"/>
                  </a:cubicBezTo>
                  <a:cubicBezTo>
                    <a:pt x="596" y="147"/>
                    <a:pt x="597" y="147"/>
                    <a:pt x="598" y="148"/>
                  </a:cubicBezTo>
                  <a:cubicBezTo>
                    <a:pt x="600" y="149"/>
                    <a:pt x="602" y="157"/>
                    <a:pt x="599" y="157"/>
                  </a:cubicBezTo>
                  <a:cubicBezTo>
                    <a:pt x="600" y="158"/>
                    <a:pt x="601" y="162"/>
                    <a:pt x="603" y="162"/>
                  </a:cubicBezTo>
                  <a:cubicBezTo>
                    <a:pt x="603" y="162"/>
                    <a:pt x="604" y="160"/>
                    <a:pt x="605" y="160"/>
                  </a:cubicBezTo>
                  <a:cubicBezTo>
                    <a:pt x="605" y="159"/>
                    <a:pt x="606" y="158"/>
                    <a:pt x="607" y="158"/>
                  </a:cubicBezTo>
                  <a:cubicBezTo>
                    <a:pt x="607" y="159"/>
                    <a:pt x="607" y="159"/>
                    <a:pt x="608" y="160"/>
                  </a:cubicBezTo>
                  <a:cubicBezTo>
                    <a:pt x="611" y="160"/>
                    <a:pt x="616" y="163"/>
                    <a:pt x="620" y="163"/>
                  </a:cubicBezTo>
                  <a:cubicBezTo>
                    <a:pt x="619" y="160"/>
                    <a:pt x="619" y="160"/>
                    <a:pt x="619" y="160"/>
                  </a:cubicBezTo>
                  <a:cubicBezTo>
                    <a:pt x="620" y="158"/>
                    <a:pt x="620" y="158"/>
                    <a:pt x="622" y="159"/>
                  </a:cubicBezTo>
                  <a:cubicBezTo>
                    <a:pt x="622" y="159"/>
                    <a:pt x="622" y="159"/>
                    <a:pt x="623" y="159"/>
                  </a:cubicBezTo>
                  <a:cubicBezTo>
                    <a:pt x="623" y="156"/>
                    <a:pt x="633" y="160"/>
                    <a:pt x="634" y="161"/>
                  </a:cubicBezTo>
                  <a:cubicBezTo>
                    <a:pt x="635" y="162"/>
                    <a:pt x="644" y="167"/>
                    <a:pt x="641" y="167"/>
                  </a:cubicBezTo>
                  <a:cubicBezTo>
                    <a:pt x="642" y="168"/>
                    <a:pt x="644" y="171"/>
                    <a:pt x="645" y="172"/>
                  </a:cubicBezTo>
                  <a:cubicBezTo>
                    <a:pt x="646" y="172"/>
                    <a:pt x="647" y="172"/>
                    <a:pt x="649" y="172"/>
                  </a:cubicBezTo>
                  <a:cubicBezTo>
                    <a:pt x="649" y="172"/>
                    <a:pt x="650" y="172"/>
                    <a:pt x="651" y="172"/>
                  </a:cubicBezTo>
                  <a:cubicBezTo>
                    <a:pt x="654" y="173"/>
                    <a:pt x="658" y="173"/>
                    <a:pt x="660" y="177"/>
                  </a:cubicBezTo>
                  <a:cubicBezTo>
                    <a:pt x="660" y="179"/>
                    <a:pt x="659" y="180"/>
                    <a:pt x="659" y="181"/>
                  </a:cubicBezTo>
                  <a:cubicBezTo>
                    <a:pt x="661" y="182"/>
                    <a:pt x="663" y="182"/>
                    <a:pt x="665" y="182"/>
                  </a:cubicBezTo>
                  <a:cubicBezTo>
                    <a:pt x="667" y="182"/>
                    <a:pt x="668" y="184"/>
                    <a:pt x="670" y="184"/>
                  </a:cubicBezTo>
                  <a:cubicBezTo>
                    <a:pt x="671" y="184"/>
                    <a:pt x="672" y="184"/>
                    <a:pt x="673" y="184"/>
                  </a:cubicBezTo>
                  <a:cubicBezTo>
                    <a:pt x="675" y="183"/>
                    <a:pt x="676" y="183"/>
                    <a:pt x="677" y="184"/>
                  </a:cubicBezTo>
                  <a:cubicBezTo>
                    <a:pt x="679" y="185"/>
                    <a:pt x="677" y="188"/>
                    <a:pt x="676" y="186"/>
                  </a:cubicBezTo>
                  <a:cubicBezTo>
                    <a:pt x="675" y="189"/>
                    <a:pt x="679" y="189"/>
                    <a:pt x="680" y="188"/>
                  </a:cubicBezTo>
                  <a:cubicBezTo>
                    <a:pt x="679" y="189"/>
                    <a:pt x="679" y="186"/>
                    <a:pt x="680" y="185"/>
                  </a:cubicBezTo>
                  <a:cubicBezTo>
                    <a:pt x="681" y="183"/>
                    <a:pt x="681" y="184"/>
                    <a:pt x="682" y="184"/>
                  </a:cubicBezTo>
                  <a:cubicBezTo>
                    <a:pt x="684" y="184"/>
                    <a:pt x="688" y="186"/>
                    <a:pt x="689" y="187"/>
                  </a:cubicBezTo>
                  <a:cubicBezTo>
                    <a:pt x="691" y="187"/>
                    <a:pt x="692" y="188"/>
                    <a:pt x="694" y="189"/>
                  </a:cubicBezTo>
                  <a:cubicBezTo>
                    <a:pt x="699" y="192"/>
                    <a:pt x="702" y="198"/>
                    <a:pt x="707" y="202"/>
                  </a:cubicBezTo>
                  <a:cubicBezTo>
                    <a:pt x="708" y="203"/>
                    <a:pt x="709" y="204"/>
                    <a:pt x="710" y="205"/>
                  </a:cubicBezTo>
                  <a:cubicBezTo>
                    <a:pt x="713" y="206"/>
                    <a:pt x="714" y="208"/>
                    <a:pt x="716" y="210"/>
                  </a:cubicBezTo>
                  <a:cubicBezTo>
                    <a:pt x="716" y="210"/>
                    <a:pt x="716" y="210"/>
                    <a:pt x="716" y="210"/>
                  </a:cubicBezTo>
                  <a:cubicBezTo>
                    <a:pt x="716" y="210"/>
                    <a:pt x="716" y="210"/>
                    <a:pt x="716" y="210"/>
                  </a:cubicBezTo>
                  <a:moveTo>
                    <a:pt x="394" y="209"/>
                  </a:moveTo>
                  <a:cubicBezTo>
                    <a:pt x="390" y="208"/>
                    <a:pt x="392" y="212"/>
                    <a:pt x="395" y="212"/>
                  </a:cubicBezTo>
                  <a:cubicBezTo>
                    <a:pt x="396" y="212"/>
                    <a:pt x="396" y="211"/>
                    <a:pt x="398" y="210"/>
                  </a:cubicBezTo>
                  <a:cubicBezTo>
                    <a:pt x="397" y="209"/>
                    <a:pt x="398" y="209"/>
                    <a:pt x="399" y="208"/>
                  </a:cubicBezTo>
                  <a:cubicBezTo>
                    <a:pt x="398" y="208"/>
                    <a:pt x="397" y="208"/>
                    <a:pt x="397" y="208"/>
                  </a:cubicBezTo>
                  <a:cubicBezTo>
                    <a:pt x="396" y="209"/>
                    <a:pt x="395" y="209"/>
                    <a:pt x="394" y="209"/>
                  </a:cubicBezTo>
                  <a:cubicBezTo>
                    <a:pt x="394" y="209"/>
                    <a:pt x="394" y="209"/>
                    <a:pt x="394" y="209"/>
                  </a:cubicBezTo>
                  <a:cubicBezTo>
                    <a:pt x="394" y="209"/>
                    <a:pt x="395" y="209"/>
                    <a:pt x="394" y="209"/>
                  </a:cubicBezTo>
                  <a:moveTo>
                    <a:pt x="379" y="211"/>
                  </a:moveTo>
                  <a:cubicBezTo>
                    <a:pt x="379" y="211"/>
                    <a:pt x="375" y="217"/>
                    <a:pt x="375" y="217"/>
                  </a:cubicBezTo>
                  <a:cubicBezTo>
                    <a:pt x="374" y="221"/>
                    <a:pt x="378" y="222"/>
                    <a:pt x="380" y="222"/>
                  </a:cubicBezTo>
                  <a:cubicBezTo>
                    <a:pt x="385" y="222"/>
                    <a:pt x="387" y="220"/>
                    <a:pt x="391" y="223"/>
                  </a:cubicBezTo>
                  <a:cubicBezTo>
                    <a:pt x="393" y="225"/>
                    <a:pt x="396" y="227"/>
                    <a:pt x="399" y="226"/>
                  </a:cubicBezTo>
                  <a:cubicBezTo>
                    <a:pt x="402" y="226"/>
                    <a:pt x="402" y="224"/>
                    <a:pt x="400" y="221"/>
                  </a:cubicBezTo>
                  <a:cubicBezTo>
                    <a:pt x="399" y="219"/>
                    <a:pt x="396" y="215"/>
                    <a:pt x="394" y="214"/>
                  </a:cubicBezTo>
                  <a:cubicBezTo>
                    <a:pt x="393" y="213"/>
                    <a:pt x="392" y="214"/>
                    <a:pt x="391" y="214"/>
                  </a:cubicBezTo>
                  <a:cubicBezTo>
                    <a:pt x="390" y="214"/>
                    <a:pt x="389" y="215"/>
                    <a:pt x="388" y="214"/>
                  </a:cubicBezTo>
                  <a:cubicBezTo>
                    <a:pt x="386" y="211"/>
                    <a:pt x="386" y="211"/>
                    <a:pt x="386" y="211"/>
                  </a:cubicBezTo>
                  <a:cubicBezTo>
                    <a:pt x="386" y="209"/>
                    <a:pt x="385" y="210"/>
                    <a:pt x="388" y="209"/>
                  </a:cubicBezTo>
                  <a:cubicBezTo>
                    <a:pt x="387" y="209"/>
                    <a:pt x="384" y="208"/>
                    <a:pt x="386" y="206"/>
                  </a:cubicBezTo>
                  <a:cubicBezTo>
                    <a:pt x="384" y="206"/>
                    <a:pt x="383" y="207"/>
                    <a:pt x="382" y="209"/>
                  </a:cubicBezTo>
                  <a:cubicBezTo>
                    <a:pt x="381" y="210"/>
                    <a:pt x="380" y="211"/>
                    <a:pt x="379" y="211"/>
                  </a:cubicBezTo>
                  <a:cubicBezTo>
                    <a:pt x="379" y="211"/>
                    <a:pt x="379" y="211"/>
                    <a:pt x="379" y="211"/>
                  </a:cubicBezTo>
                  <a:cubicBezTo>
                    <a:pt x="379" y="211"/>
                    <a:pt x="379" y="211"/>
                    <a:pt x="379" y="211"/>
                  </a:cubicBezTo>
                  <a:moveTo>
                    <a:pt x="352" y="173"/>
                  </a:moveTo>
                  <a:cubicBezTo>
                    <a:pt x="353" y="172"/>
                    <a:pt x="356" y="171"/>
                    <a:pt x="357" y="172"/>
                  </a:cubicBezTo>
                  <a:cubicBezTo>
                    <a:pt x="357" y="172"/>
                    <a:pt x="358" y="173"/>
                    <a:pt x="359" y="174"/>
                  </a:cubicBezTo>
                  <a:cubicBezTo>
                    <a:pt x="360" y="174"/>
                    <a:pt x="361" y="173"/>
                    <a:pt x="363" y="173"/>
                  </a:cubicBezTo>
                  <a:cubicBezTo>
                    <a:pt x="364" y="173"/>
                    <a:pt x="365" y="173"/>
                    <a:pt x="366" y="173"/>
                  </a:cubicBezTo>
                  <a:cubicBezTo>
                    <a:pt x="368" y="174"/>
                    <a:pt x="369" y="175"/>
                    <a:pt x="371" y="172"/>
                  </a:cubicBezTo>
                  <a:cubicBezTo>
                    <a:pt x="372" y="170"/>
                    <a:pt x="372" y="167"/>
                    <a:pt x="373" y="165"/>
                  </a:cubicBezTo>
                  <a:cubicBezTo>
                    <a:pt x="373" y="165"/>
                    <a:pt x="375" y="163"/>
                    <a:pt x="375" y="163"/>
                  </a:cubicBezTo>
                  <a:cubicBezTo>
                    <a:pt x="375" y="163"/>
                    <a:pt x="376" y="160"/>
                    <a:pt x="376" y="160"/>
                  </a:cubicBezTo>
                  <a:cubicBezTo>
                    <a:pt x="377" y="159"/>
                    <a:pt x="382" y="159"/>
                    <a:pt x="383" y="159"/>
                  </a:cubicBezTo>
                  <a:cubicBezTo>
                    <a:pt x="387" y="159"/>
                    <a:pt x="387" y="160"/>
                    <a:pt x="391" y="159"/>
                  </a:cubicBezTo>
                  <a:cubicBezTo>
                    <a:pt x="389" y="158"/>
                    <a:pt x="387" y="158"/>
                    <a:pt x="385" y="158"/>
                  </a:cubicBezTo>
                  <a:cubicBezTo>
                    <a:pt x="383" y="158"/>
                    <a:pt x="382" y="158"/>
                    <a:pt x="380" y="157"/>
                  </a:cubicBezTo>
                  <a:cubicBezTo>
                    <a:pt x="379" y="157"/>
                    <a:pt x="378" y="156"/>
                    <a:pt x="377" y="155"/>
                  </a:cubicBezTo>
                  <a:cubicBezTo>
                    <a:pt x="375" y="152"/>
                    <a:pt x="376" y="155"/>
                    <a:pt x="377" y="150"/>
                  </a:cubicBezTo>
                  <a:cubicBezTo>
                    <a:pt x="378" y="146"/>
                    <a:pt x="377" y="145"/>
                    <a:pt x="381" y="143"/>
                  </a:cubicBezTo>
                  <a:cubicBezTo>
                    <a:pt x="382" y="142"/>
                    <a:pt x="388" y="139"/>
                    <a:pt x="388" y="137"/>
                  </a:cubicBezTo>
                  <a:cubicBezTo>
                    <a:pt x="388" y="132"/>
                    <a:pt x="383" y="135"/>
                    <a:pt x="381" y="136"/>
                  </a:cubicBezTo>
                  <a:cubicBezTo>
                    <a:pt x="380" y="138"/>
                    <a:pt x="381" y="139"/>
                    <a:pt x="379" y="140"/>
                  </a:cubicBezTo>
                  <a:cubicBezTo>
                    <a:pt x="378" y="142"/>
                    <a:pt x="375" y="142"/>
                    <a:pt x="373" y="144"/>
                  </a:cubicBezTo>
                  <a:cubicBezTo>
                    <a:pt x="372" y="145"/>
                    <a:pt x="370" y="146"/>
                    <a:pt x="369" y="149"/>
                  </a:cubicBezTo>
                  <a:cubicBezTo>
                    <a:pt x="369" y="153"/>
                    <a:pt x="371" y="151"/>
                    <a:pt x="371" y="154"/>
                  </a:cubicBezTo>
                  <a:cubicBezTo>
                    <a:pt x="372" y="158"/>
                    <a:pt x="369" y="158"/>
                    <a:pt x="367" y="159"/>
                  </a:cubicBezTo>
                  <a:cubicBezTo>
                    <a:pt x="366" y="161"/>
                    <a:pt x="366" y="162"/>
                    <a:pt x="365" y="164"/>
                  </a:cubicBezTo>
                  <a:cubicBezTo>
                    <a:pt x="367" y="163"/>
                    <a:pt x="364" y="167"/>
                    <a:pt x="363" y="168"/>
                  </a:cubicBezTo>
                  <a:cubicBezTo>
                    <a:pt x="363" y="168"/>
                    <a:pt x="361" y="168"/>
                    <a:pt x="361" y="168"/>
                  </a:cubicBezTo>
                  <a:cubicBezTo>
                    <a:pt x="360" y="168"/>
                    <a:pt x="355" y="172"/>
                    <a:pt x="356" y="169"/>
                  </a:cubicBezTo>
                  <a:cubicBezTo>
                    <a:pt x="355" y="170"/>
                    <a:pt x="354" y="173"/>
                    <a:pt x="352" y="171"/>
                  </a:cubicBezTo>
                  <a:cubicBezTo>
                    <a:pt x="352" y="172"/>
                    <a:pt x="352" y="172"/>
                    <a:pt x="352" y="173"/>
                  </a:cubicBezTo>
                  <a:moveTo>
                    <a:pt x="379" y="252"/>
                  </a:moveTo>
                  <a:cubicBezTo>
                    <a:pt x="381" y="251"/>
                    <a:pt x="384" y="245"/>
                    <a:pt x="385" y="243"/>
                  </a:cubicBezTo>
                  <a:cubicBezTo>
                    <a:pt x="385" y="242"/>
                    <a:pt x="385" y="239"/>
                    <a:pt x="386" y="238"/>
                  </a:cubicBezTo>
                  <a:cubicBezTo>
                    <a:pt x="385" y="239"/>
                    <a:pt x="381" y="239"/>
                    <a:pt x="379" y="238"/>
                  </a:cubicBezTo>
                  <a:cubicBezTo>
                    <a:pt x="378" y="237"/>
                    <a:pt x="378" y="236"/>
                    <a:pt x="377" y="236"/>
                  </a:cubicBezTo>
                  <a:cubicBezTo>
                    <a:pt x="376" y="236"/>
                    <a:pt x="376" y="236"/>
                    <a:pt x="376" y="236"/>
                  </a:cubicBezTo>
                  <a:cubicBezTo>
                    <a:pt x="375" y="237"/>
                    <a:pt x="375" y="237"/>
                    <a:pt x="375" y="237"/>
                  </a:cubicBezTo>
                  <a:cubicBezTo>
                    <a:pt x="374" y="237"/>
                    <a:pt x="373" y="236"/>
                    <a:pt x="373" y="236"/>
                  </a:cubicBezTo>
                  <a:cubicBezTo>
                    <a:pt x="371" y="234"/>
                    <a:pt x="370" y="232"/>
                    <a:pt x="370" y="230"/>
                  </a:cubicBezTo>
                  <a:cubicBezTo>
                    <a:pt x="370" y="228"/>
                    <a:pt x="369" y="223"/>
                    <a:pt x="370" y="223"/>
                  </a:cubicBezTo>
                  <a:cubicBezTo>
                    <a:pt x="369" y="222"/>
                    <a:pt x="367" y="221"/>
                    <a:pt x="366" y="221"/>
                  </a:cubicBezTo>
                  <a:cubicBezTo>
                    <a:pt x="366" y="221"/>
                    <a:pt x="366" y="222"/>
                    <a:pt x="365" y="223"/>
                  </a:cubicBezTo>
                  <a:cubicBezTo>
                    <a:pt x="365" y="223"/>
                    <a:pt x="365" y="222"/>
                    <a:pt x="364" y="222"/>
                  </a:cubicBezTo>
                  <a:cubicBezTo>
                    <a:pt x="364" y="222"/>
                    <a:pt x="363" y="222"/>
                    <a:pt x="363" y="222"/>
                  </a:cubicBezTo>
                  <a:cubicBezTo>
                    <a:pt x="363" y="222"/>
                    <a:pt x="365" y="228"/>
                    <a:pt x="365" y="228"/>
                  </a:cubicBezTo>
                  <a:cubicBezTo>
                    <a:pt x="365" y="229"/>
                    <a:pt x="363" y="231"/>
                    <a:pt x="362" y="231"/>
                  </a:cubicBezTo>
                  <a:cubicBezTo>
                    <a:pt x="362" y="234"/>
                    <a:pt x="361" y="232"/>
                    <a:pt x="360" y="231"/>
                  </a:cubicBezTo>
                  <a:cubicBezTo>
                    <a:pt x="358" y="230"/>
                    <a:pt x="359" y="228"/>
                    <a:pt x="359" y="226"/>
                  </a:cubicBezTo>
                  <a:cubicBezTo>
                    <a:pt x="358" y="223"/>
                    <a:pt x="355" y="219"/>
                    <a:pt x="358" y="216"/>
                  </a:cubicBezTo>
                  <a:cubicBezTo>
                    <a:pt x="357" y="216"/>
                    <a:pt x="355" y="213"/>
                    <a:pt x="353" y="209"/>
                  </a:cubicBezTo>
                  <a:cubicBezTo>
                    <a:pt x="351" y="205"/>
                    <a:pt x="349" y="202"/>
                    <a:pt x="348" y="202"/>
                  </a:cubicBezTo>
                  <a:cubicBezTo>
                    <a:pt x="345" y="203"/>
                    <a:pt x="350" y="211"/>
                    <a:pt x="351" y="213"/>
                  </a:cubicBezTo>
                  <a:cubicBezTo>
                    <a:pt x="352" y="215"/>
                    <a:pt x="355" y="217"/>
                    <a:pt x="355" y="219"/>
                  </a:cubicBezTo>
                  <a:cubicBezTo>
                    <a:pt x="356" y="222"/>
                    <a:pt x="355" y="221"/>
                    <a:pt x="354" y="220"/>
                  </a:cubicBezTo>
                  <a:cubicBezTo>
                    <a:pt x="353" y="220"/>
                    <a:pt x="352" y="219"/>
                    <a:pt x="352" y="220"/>
                  </a:cubicBezTo>
                  <a:cubicBezTo>
                    <a:pt x="351" y="220"/>
                    <a:pt x="353" y="221"/>
                    <a:pt x="352" y="221"/>
                  </a:cubicBezTo>
                  <a:cubicBezTo>
                    <a:pt x="352" y="222"/>
                    <a:pt x="351" y="223"/>
                    <a:pt x="351" y="224"/>
                  </a:cubicBezTo>
                  <a:cubicBezTo>
                    <a:pt x="350" y="224"/>
                    <a:pt x="348" y="227"/>
                    <a:pt x="347" y="227"/>
                  </a:cubicBezTo>
                  <a:cubicBezTo>
                    <a:pt x="345" y="228"/>
                    <a:pt x="346" y="230"/>
                    <a:pt x="344" y="227"/>
                  </a:cubicBezTo>
                  <a:cubicBezTo>
                    <a:pt x="342" y="224"/>
                    <a:pt x="341" y="224"/>
                    <a:pt x="345" y="223"/>
                  </a:cubicBezTo>
                  <a:cubicBezTo>
                    <a:pt x="345" y="223"/>
                    <a:pt x="346" y="223"/>
                    <a:pt x="346" y="223"/>
                  </a:cubicBezTo>
                  <a:cubicBezTo>
                    <a:pt x="348" y="224"/>
                    <a:pt x="349" y="224"/>
                    <a:pt x="349" y="221"/>
                  </a:cubicBezTo>
                  <a:cubicBezTo>
                    <a:pt x="349" y="219"/>
                    <a:pt x="348" y="218"/>
                    <a:pt x="347" y="217"/>
                  </a:cubicBezTo>
                  <a:cubicBezTo>
                    <a:pt x="345" y="214"/>
                    <a:pt x="343" y="212"/>
                    <a:pt x="342" y="209"/>
                  </a:cubicBezTo>
                  <a:cubicBezTo>
                    <a:pt x="341" y="208"/>
                    <a:pt x="342" y="205"/>
                    <a:pt x="341" y="204"/>
                  </a:cubicBezTo>
                  <a:cubicBezTo>
                    <a:pt x="339" y="203"/>
                    <a:pt x="338" y="205"/>
                    <a:pt x="337" y="205"/>
                  </a:cubicBezTo>
                  <a:cubicBezTo>
                    <a:pt x="335" y="205"/>
                    <a:pt x="334" y="206"/>
                    <a:pt x="333" y="206"/>
                  </a:cubicBezTo>
                  <a:cubicBezTo>
                    <a:pt x="332" y="206"/>
                    <a:pt x="331" y="205"/>
                    <a:pt x="330" y="205"/>
                  </a:cubicBezTo>
                  <a:cubicBezTo>
                    <a:pt x="327" y="205"/>
                    <a:pt x="329" y="205"/>
                    <a:pt x="327" y="207"/>
                  </a:cubicBezTo>
                  <a:cubicBezTo>
                    <a:pt x="325" y="208"/>
                    <a:pt x="324" y="208"/>
                    <a:pt x="322" y="210"/>
                  </a:cubicBezTo>
                  <a:cubicBezTo>
                    <a:pt x="319" y="212"/>
                    <a:pt x="319" y="216"/>
                    <a:pt x="316" y="219"/>
                  </a:cubicBezTo>
                  <a:cubicBezTo>
                    <a:pt x="313" y="221"/>
                    <a:pt x="309" y="221"/>
                    <a:pt x="306" y="221"/>
                  </a:cubicBezTo>
                  <a:cubicBezTo>
                    <a:pt x="305" y="223"/>
                    <a:pt x="310" y="225"/>
                    <a:pt x="312" y="225"/>
                  </a:cubicBezTo>
                  <a:cubicBezTo>
                    <a:pt x="314" y="225"/>
                    <a:pt x="317" y="222"/>
                    <a:pt x="319" y="222"/>
                  </a:cubicBezTo>
                  <a:cubicBezTo>
                    <a:pt x="321" y="222"/>
                    <a:pt x="338" y="223"/>
                    <a:pt x="338" y="226"/>
                  </a:cubicBezTo>
                  <a:cubicBezTo>
                    <a:pt x="339" y="224"/>
                    <a:pt x="339" y="225"/>
                    <a:pt x="339" y="226"/>
                  </a:cubicBezTo>
                  <a:cubicBezTo>
                    <a:pt x="339" y="227"/>
                    <a:pt x="338" y="228"/>
                    <a:pt x="338" y="228"/>
                  </a:cubicBezTo>
                  <a:cubicBezTo>
                    <a:pt x="338" y="231"/>
                    <a:pt x="337" y="232"/>
                    <a:pt x="335" y="234"/>
                  </a:cubicBezTo>
                  <a:cubicBezTo>
                    <a:pt x="335" y="233"/>
                    <a:pt x="338" y="237"/>
                    <a:pt x="338" y="237"/>
                  </a:cubicBezTo>
                  <a:cubicBezTo>
                    <a:pt x="340" y="238"/>
                    <a:pt x="342" y="238"/>
                    <a:pt x="343" y="240"/>
                  </a:cubicBezTo>
                  <a:cubicBezTo>
                    <a:pt x="345" y="241"/>
                    <a:pt x="345" y="242"/>
                    <a:pt x="347" y="244"/>
                  </a:cubicBezTo>
                  <a:cubicBezTo>
                    <a:pt x="347" y="244"/>
                    <a:pt x="350" y="247"/>
                    <a:pt x="350" y="247"/>
                  </a:cubicBezTo>
                  <a:cubicBezTo>
                    <a:pt x="353" y="246"/>
                    <a:pt x="351" y="245"/>
                    <a:pt x="352" y="244"/>
                  </a:cubicBezTo>
                  <a:cubicBezTo>
                    <a:pt x="356" y="239"/>
                    <a:pt x="359" y="244"/>
                    <a:pt x="363" y="246"/>
                  </a:cubicBezTo>
                  <a:cubicBezTo>
                    <a:pt x="364" y="247"/>
                    <a:pt x="367" y="249"/>
                    <a:pt x="368" y="249"/>
                  </a:cubicBezTo>
                  <a:cubicBezTo>
                    <a:pt x="370" y="250"/>
                    <a:pt x="370" y="250"/>
                    <a:pt x="371" y="249"/>
                  </a:cubicBezTo>
                  <a:cubicBezTo>
                    <a:pt x="372" y="249"/>
                    <a:pt x="373" y="249"/>
                    <a:pt x="374" y="249"/>
                  </a:cubicBezTo>
                  <a:cubicBezTo>
                    <a:pt x="376" y="250"/>
                    <a:pt x="378" y="252"/>
                    <a:pt x="379" y="252"/>
                  </a:cubicBezTo>
                  <a:moveTo>
                    <a:pt x="385" y="301"/>
                  </a:moveTo>
                  <a:cubicBezTo>
                    <a:pt x="385" y="302"/>
                    <a:pt x="386" y="303"/>
                    <a:pt x="386" y="304"/>
                  </a:cubicBezTo>
                  <a:cubicBezTo>
                    <a:pt x="387" y="295"/>
                    <a:pt x="385" y="289"/>
                    <a:pt x="383" y="281"/>
                  </a:cubicBezTo>
                  <a:cubicBezTo>
                    <a:pt x="383" y="280"/>
                    <a:pt x="384" y="278"/>
                    <a:pt x="383" y="277"/>
                  </a:cubicBezTo>
                  <a:cubicBezTo>
                    <a:pt x="383" y="275"/>
                    <a:pt x="382" y="274"/>
                    <a:pt x="381" y="272"/>
                  </a:cubicBezTo>
                  <a:cubicBezTo>
                    <a:pt x="380" y="269"/>
                    <a:pt x="379" y="264"/>
                    <a:pt x="379" y="261"/>
                  </a:cubicBezTo>
                  <a:cubicBezTo>
                    <a:pt x="378" y="262"/>
                    <a:pt x="377" y="262"/>
                    <a:pt x="377" y="262"/>
                  </a:cubicBezTo>
                  <a:cubicBezTo>
                    <a:pt x="376" y="268"/>
                    <a:pt x="379" y="274"/>
                    <a:pt x="380" y="280"/>
                  </a:cubicBezTo>
                  <a:cubicBezTo>
                    <a:pt x="380" y="282"/>
                    <a:pt x="379" y="285"/>
                    <a:pt x="379" y="287"/>
                  </a:cubicBezTo>
                  <a:cubicBezTo>
                    <a:pt x="379" y="288"/>
                    <a:pt x="381" y="290"/>
                    <a:pt x="381" y="291"/>
                  </a:cubicBezTo>
                  <a:cubicBezTo>
                    <a:pt x="381" y="293"/>
                    <a:pt x="381" y="295"/>
                    <a:pt x="382" y="297"/>
                  </a:cubicBezTo>
                  <a:cubicBezTo>
                    <a:pt x="383" y="298"/>
                    <a:pt x="384" y="299"/>
                    <a:pt x="385" y="301"/>
                  </a:cubicBezTo>
                  <a:cubicBezTo>
                    <a:pt x="385" y="302"/>
                    <a:pt x="385" y="301"/>
                    <a:pt x="385" y="301"/>
                  </a:cubicBezTo>
                  <a:cubicBezTo>
                    <a:pt x="385" y="301"/>
                    <a:pt x="385" y="300"/>
                    <a:pt x="385" y="301"/>
                  </a:cubicBezTo>
                  <a:moveTo>
                    <a:pt x="426" y="234"/>
                  </a:moveTo>
                  <a:cubicBezTo>
                    <a:pt x="427" y="234"/>
                    <a:pt x="425" y="232"/>
                    <a:pt x="425" y="231"/>
                  </a:cubicBezTo>
                  <a:cubicBezTo>
                    <a:pt x="426" y="232"/>
                    <a:pt x="420" y="234"/>
                    <a:pt x="424" y="229"/>
                  </a:cubicBezTo>
                  <a:cubicBezTo>
                    <a:pt x="422" y="227"/>
                    <a:pt x="422" y="227"/>
                    <a:pt x="421" y="225"/>
                  </a:cubicBezTo>
                  <a:cubicBezTo>
                    <a:pt x="421" y="225"/>
                    <a:pt x="419" y="219"/>
                    <a:pt x="422" y="221"/>
                  </a:cubicBezTo>
                  <a:cubicBezTo>
                    <a:pt x="422" y="219"/>
                    <a:pt x="424" y="219"/>
                    <a:pt x="425" y="220"/>
                  </a:cubicBezTo>
                  <a:cubicBezTo>
                    <a:pt x="426" y="220"/>
                    <a:pt x="427" y="220"/>
                    <a:pt x="427" y="220"/>
                  </a:cubicBezTo>
                  <a:cubicBezTo>
                    <a:pt x="430" y="216"/>
                    <a:pt x="424" y="215"/>
                    <a:pt x="422" y="215"/>
                  </a:cubicBezTo>
                  <a:cubicBezTo>
                    <a:pt x="422" y="215"/>
                    <a:pt x="418" y="217"/>
                    <a:pt x="417" y="217"/>
                  </a:cubicBezTo>
                  <a:cubicBezTo>
                    <a:pt x="414" y="219"/>
                    <a:pt x="414" y="222"/>
                    <a:pt x="415" y="226"/>
                  </a:cubicBezTo>
                  <a:cubicBezTo>
                    <a:pt x="416" y="230"/>
                    <a:pt x="417" y="231"/>
                    <a:pt x="416" y="236"/>
                  </a:cubicBezTo>
                  <a:cubicBezTo>
                    <a:pt x="415" y="240"/>
                    <a:pt x="413" y="240"/>
                    <a:pt x="417" y="244"/>
                  </a:cubicBezTo>
                  <a:cubicBezTo>
                    <a:pt x="420" y="246"/>
                    <a:pt x="423" y="246"/>
                    <a:pt x="423" y="241"/>
                  </a:cubicBezTo>
                  <a:cubicBezTo>
                    <a:pt x="424" y="239"/>
                    <a:pt x="421" y="239"/>
                    <a:pt x="423" y="237"/>
                  </a:cubicBezTo>
                  <a:cubicBezTo>
                    <a:pt x="422" y="237"/>
                    <a:pt x="422" y="235"/>
                    <a:pt x="423" y="234"/>
                  </a:cubicBezTo>
                  <a:cubicBezTo>
                    <a:pt x="424" y="233"/>
                    <a:pt x="424" y="234"/>
                    <a:pt x="425" y="234"/>
                  </a:cubicBezTo>
                  <a:cubicBezTo>
                    <a:pt x="425" y="234"/>
                    <a:pt x="426" y="235"/>
                    <a:pt x="426" y="234"/>
                  </a:cubicBezTo>
                  <a:moveTo>
                    <a:pt x="480" y="154"/>
                  </a:moveTo>
                  <a:cubicBezTo>
                    <a:pt x="480" y="154"/>
                    <a:pt x="478" y="153"/>
                    <a:pt x="480" y="154"/>
                  </a:cubicBezTo>
                  <a:moveTo>
                    <a:pt x="493" y="145"/>
                  </a:moveTo>
                  <a:cubicBezTo>
                    <a:pt x="493" y="145"/>
                    <a:pt x="493" y="145"/>
                    <a:pt x="493" y="145"/>
                  </a:cubicBezTo>
                  <a:cubicBezTo>
                    <a:pt x="493" y="145"/>
                    <a:pt x="493" y="145"/>
                    <a:pt x="493" y="145"/>
                  </a:cubicBezTo>
                  <a:moveTo>
                    <a:pt x="496" y="149"/>
                  </a:moveTo>
                  <a:cubicBezTo>
                    <a:pt x="497" y="149"/>
                    <a:pt x="496" y="147"/>
                    <a:pt x="495" y="147"/>
                  </a:cubicBezTo>
                  <a:cubicBezTo>
                    <a:pt x="496" y="148"/>
                    <a:pt x="496" y="149"/>
                    <a:pt x="496" y="149"/>
                  </a:cubicBezTo>
                  <a:moveTo>
                    <a:pt x="562" y="138"/>
                  </a:moveTo>
                  <a:cubicBezTo>
                    <a:pt x="563" y="138"/>
                    <a:pt x="563" y="138"/>
                    <a:pt x="563" y="138"/>
                  </a:cubicBezTo>
                  <a:cubicBezTo>
                    <a:pt x="560" y="138"/>
                    <a:pt x="557" y="138"/>
                    <a:pt x="555" y="140"/>
                  </a:cubicBezTo>
                  <a:cubicBezTo>
                    <a:pt x="556" y="140"/>
                    <a:pt x="557" y="140"/>
                    <a:pt x="557" y="140"/>
                  </a:cubicBezTo>
                  <a:cubicBezTo>
                    <a:pt x="559" y="140"/>
                    <a:pt x="561" y="140"/>
                    <a:pt x="562" y="138"/>
                  </a:cubicBezTo>
                  <a:moveTo>
                    <a:pt x="606" y="239"/>
                  </a:moveTo>
                  <a:cubicBezTo>
                    <a:pt x="607" y="238"/>
                    <a:pt x="608" y="236"/>
                    <a:pt x="607" y="237"/>
                  </a:cubicBezTo>
                  <a:cubicBezTo>
                    <a:pt x="606" y="239"/>
                    <a:pt x="606" y="239"/>
                    <a:pt x="606" y="239"/>
                  </a:cubicBezTo>
                  <a:moveTo>
                    <a:pt x="503" y="130"/>
                  </a:moveTo>
                  <a:cubicBezTo>
                    <a:pt x="505" y="132"/>
                    <a:pt x="505" y="129"/>
                    <a:pt x="505" y="129"/>
                  </a:cubicBezTo>
                  <a:cubicBezTo>
                    <a:pt x="505" y="128"/>
                    <a:pt x="501" y="128"/>
                    <a:pt x="503" y="130"/>
                  </a:cubicBezTo>
                  <a:moveTo>
                    <a:pt x="448" y="123"/>
                  </a:moveTo>
                  <a:cubicBezTo>
                    <a:pt x="448" y="123"/>
                    <a:pt x="448" y="124"/>
                    <a:pt x="448" y="125"/>
                  </a:cubicBezTo>
                  <a:cubicBezTo>
                    <a:pt x="449" y="126"/>
                    <a:pt x="450" y="127"/>
                    <a:pt x="450" y="125"/>
                  </a:cubicBezTo>
                  <a:cubicBezTo>
                    <a:pt x="451" y="125"/>
                    <a:pt x="450" y="127"/>
                    <a:pt x="452" y="129"/>
                  </a:cubicBezTo>
                  <a:cubicBezTo>
                    <a:pt x="454" y="130"/>
                    <a:pt x="458" y="131"/>
                    <a:pt x="458" y="128"/>
                  </a:cubicBezTo>
                  <a:cubicBezTo>
                    <a:pt x="459" y="127"/>
                    <a:pt x="456" y="125"/>
                    <a:pt x="456" y="123"/>
                  </a:cubicBezTo>
                  <a:cubicBezTo>
                    <a:pt x="456" y="120"/>
                    <a:pt x="456" y="122"/>
                    <a:pt x="458" y="120"/>
                  </a:cubicBezTo>
                  <a:cubicBezTo>
                    <a:pt x="459" y="119"/>
                    <a:pt x="460" y="117"/>
                    <a:pt x="461" y="116"/>
                  </a:cubicBezTo>
                  <a:cubicBezTo>
                    <a:pt x="464" y="113"/>
                    <a:pt x="467" y="112"/>
                    <a:pt x="472" y="110"/>
                  </a:cubicBezTo>
                  <a:cubicBezTo>
                    <a:pt x="476" y="109"/>
                    <a:pt x="480" y="109"/>
                    <a:pt x="484" y="108"/>
                  </a:cubicBezTo>
                  <a:cubicBezTo>
                    <a:pt x="487" y="108"/>
                    <a:pt x="491" y="105"/>
                    <a:pt x="486" y="103"/>
                  </a:cubicBezTo>
                  <a:cubicBezTo>
                    <a:pt x="484" y="103"/>
                    <a:pt x="482" y="104"/>
                    <a:pt x="480" y="104"/>
                  </a:cubicBezTo>
                  <a:cubicBezTo>
                    <a:pt x="478" y="104"/>
                    <a:pt x="477" y="105"/>
                    <a:pt x="475" y="105"/>
                  </a:cubicBezTo>
                  <a:cubicBezTo>
                    <a:pt x="474" y="105"/>
                    <a:pt x="472" y="104"/>
                    <a:pt x="471" y="104"/>
                  </a:cubicBezTo>
                  <a:cubicBezTo>
                    <a:pt x="468" y="104"/>
                    <a:pt x="464" y="105"/>
                    <a:pt x="461" y="107"/>
                  </a:cubicBezTo>
                  <a:cubicBezTo>
                    <a:pt x="460" y="107"/>
                    <a:pt x="457" y="111"/>
                    <a:pt x="455" y="113"/>
                  </a:cubicBezTo>
                  <a:cubicBezTo>
                    <a:pt x="455" y="113"/>
                    <a:pt x="454" y="115"/>
                    <a:pt x="454" y="115"/>
                  </a:cubicBezTo>
                  <a:cubicBezTo>
                    <a:pt x="453" y="116"/>
                    <a:pt x="453" y="115"/>
                    <a:pt x="452" y="116"/>
                  </a:cubicBezTo>
                  <a:cubicBezTo>
                    <a:pt x="452" y="117"/>
                    <a:pt x="451" y="117"/>
                    <a:pt x="451" y="117"/>
                  </a:cubicBezTo>
                  <a:cubicBezTo>
                    <a:pt x="450" y="117"/>
                    <a:pt x="450" y="116"/>
                    <a:pt x="451" y="118"/>
                  </a:cubicBezTo>
                  <a:cubicBezTo>
                    <a:pt x="449" y="119"/>
                    <a:pt x="444" y="122"/>
                    <a:pt x="448" y="123"/>
                  </a:cubicBezTo>
                  <a:cubicBezTo>
                    <a:pt x="448" y="123"/>
                    <a:pt x="448" y="123"/>
                    <a:pt x="448" y="123"/>
                  </a:cubicBezTo>
                  <a:cubicBezTo>
                    <a:pt x="448" y="123"/>
                    <a:pt x="448" y="123"/>
                    <a:pt x="448" y="123"/>
                  </a:cubicBezTo>
                  <a:moveTo>
                    <a:pt x="512" y="391"/>
                  </a:moveTo>
                  <a:cubicBezTo>
                    <a:pt x="513" y="392"/>
                    <a:pt x="515" y="393"/>
                    <a:pt x="516" y="392"/>
                  </a:cubicBezTo>
                  <a:cubicBezTo>
                    <a:pt x="515" y="395"/>
                    <a:pt x="523" y="396"/>
                    <a:pt x="523" y="393"/>
                  </a:cubicBezTo>
                  <a:cubicBezTo>
                    <a:pt x="523" y="391"/>
                    <a:pt x="517" y="390"/>
                    <a:pt x="517" y="391"/>
                  </a:cubicBezTo>
                  <a:cubicBezTo>
                    <a:pt x="517" y="389"/>
                    <a:pt x="513" y="388"/>
                    <a:pt x="512" y="388"/>
                  </a:cubicBezTo>
                  <a:cubicBezTo>
                    <a:pt x="517" y="387"/>
                    <a:pt x="509" y="385"/>
                    <a:pt x="507" y="384"/>
                  </a:cubicBezTo>
                  <a:cubicBezTo>
                    <a:pt x="506" y="383"/>
                    <a:pt x="499" y="378"/>
                    <a:pt x="497" y="381"/>
                  </a:cubicBezTo>
                  <a:cubicBezTo>
                    <a:pt x="495" y="385"/>
                    <a:pt x="510" y="390"/>
                    <a:pt x="512" y="391"/>
                  </a:cubicBezTo>
                  <a:cubicBezTo>
                    <a:pt x="512" y="391"/>
                    <a:pt x="512" y="391"/>
                    <a:pt x="512" y="391"/>
                  </a:cubicBezTo>
                  <a:cubicBezTo>
                    <a:pt x="512" y="391"/>
                    <a:pt x="512" y="391"/>
                    <a:pt x="512" y="391"/>
                  </a:cubicBezTo>
                  <a:moveTo>
                    <a:pt x="497" y="381"/>
                  </a:moveTo>
                  <a:cubicBezTo>
                    <a:pt x="498" y="381"/>
                    <a:pt x="502" y="373"/>
                    <a:pt x="502" y="373"/>
                  </a:cubicBezTo>
                  <a:cubicBezTo>
                    <a:pt x="502" y="368"/>
                    <a:pt x="497" y="371"/>
                    <a:pt x="497" y="367"/>
                  </a:cubicBezTo>
                  <a:cubicBezTo>
                    <a:pt x="497" y="366"/>
                    <a:pt x="497" y="365"/>
                    <a:pt x="497" y="363"/>
                  </a:cubicBezTo>
                  <a:cubicBezTo>
                    <a:pt x="497" y="362"/>
                    <a:pt x="496" y="362"/>
                    <a:pt x="496" y="361"/>
                  </a:cubicBezTo>
                  <a:cubicBezTo>
                    <a:pt x="495" y="360"/>
                    <a:pt x="494" y="359"/>
                    <a:pt x="493" y="357"/>
                  </a:cubicBezTo>
                  <a:cubicBezTo>
                    <a:pt x="492" y="356"/>
                    <a:pt x="485" y="342"/>
                    <a:pt x="483" y="348"/>
                  </a:cubicBezTo>
                  <a:cubicBezTo>
                    <a:pt x="483" y="351"/>
                    <a:pt x="487" y="356"/>
                    <a:pt x="488" y="358"/>
                  </a:cubicBezTo>
                  <a:cubicBezTo>
                    <a:pt x="489" y="361"/>
                    <a:pt x="489" y="365"/>
                    <a:pt x="490" y="369"/>
                  </a:cubicBezTo>
                  <a:cubicBezTo>
                    <a:pt x="491" y="373"/>
                    <a:pt x="493" y="380"/>
                    <a:pt x="497" y="381"/>
                  </a:cubicBezTo>
                  <a:moveTo>
                    <a:pt x="548" y="374"/>
                  </a:moveTo>
                  <a:cubicBezTo>
                    <a:pt x="549" y="372"/>
                    <a:pt x="546" y="369"/>
                    <a:pt x="544" y="373"/>
                  </a:cubicBezTo>
                  <a:cubicBezTo>
                    <a:pt x="543" y="375"/>
                    <a:pt x="545" y="380"/>
                    <a:pt x="546" y="376"/>
                  </a:cubicBezTo>
                  <a:cubicBezTo>
                    <a:pt x="548" y="376"/>
                    <a:pt x="548" y="375"/>
                    <a:pt x="548" y="374"/>
                  </a:cubicBezTo>
                  <a:moveTo>
                    <a:pt x="544" y="383"/>
                  </a:moveTo>
                  <a:cubicBezTo>
                    <a:pt x="542" y="385"/>
                    <a:pt x="548" y="388"/>
                    <a:pt x="548" y="388"/>
                  </a:cubicBezTo>
                  <a:cubicBezTo>
                    <a:pt x="552" y="386"/>
                    <a:pt x="546" y="381"/>
                    <a:pt x="544" y="383"/>
                  </a:cubicBezTo>
                  <a:cubicBezTo>
                    <a:pt x="543" y="383"/>
                    <a:pt x="544" y="383"/>
                    <a:pt x="544" y="383"/>
                  </a:cubicBezTo>
                  <a:cubicBezTo>
                    <a:pt x="544" y="383"/>
                    <a:pt x="544" y="383"/>
                    <a:pt x="544" y="383"/>
                  </a:cubicBezTo>
                  <a:moveTo>
                    <a:pt x="487" y="364"/>
                  </a:moveTo>
                  <a:cubicBezTo>
                    <a:pt x="485" y="364"/>
                    <a:pt x="486" y="367"/>
                    <a:pt x="486" y="367"/>
                  </a:cubicBezTo>
                  <a:cubicBezTo>
                    <a:pt x="486" y="368"/>
                    <a:pt x="489" y="365"/>
                    <a:pt x="487" y="364"/>
                  </a:cubicBezTo>
                  <a:moveTo>
                    <a:pt x="485" y="358"/>
                  </a:moveTo>
                  <a:cubicBezTo>
                    <a:pt x="484" y="357"/>
                    <a:pt x="484" y="358"/>
                    <a:pt x="484" y="359"/>
                  </a:cubicBezTo>
                  <a:cubicBezTo>
                    <a:pt x="485" y="360"/>
                    <a:pt x="485" y="361"/>
                    <a:pt x="485" y="361"/>
                  </a:cubicBezTo>
                  <a:cubicBezTo>
                    <a:pt x="485" y="361"/>
                    <a:pt x="488" y="358"/>
                    <a:pt x="485" y="358"/>
                  </a:cubicBezTo>
                  <a:moveTo>
                    <a:pt x="540" y="383"/>
                  </a:moveTo>
                  <a:cubicBezTo>
                    <a:pt x="538" y="384"/>
                    <a:pt x="542" y="387"/>
                    <a:pt x="542" y="385"/>
                  </a:cubicBezTo>
                  <a:cubicBezTo>
                    <a:pt x="543" y="383"/>
                    <a:pt x="541" y="381"/>
                    <a:pt x="540" y="383"/>
                  </a:cubicBezTo>
                  <a:moveTo>
                    <a:pt x="531" y="400"/>
                  </a:moveTo>
                  <a:cubicBezTo>
                    <a:pt x="531" y="400"/>
                    <a:pt x="545" y="396"/>
                    <a:pt x="537" y="395"/>
                  </a:cubicBezTo>
                  <a:cubicBezTo>
                    <a:pt x="536" y="395"/>
                    <a:pt x="528" y="398"/>
                    <a:pt x="531" y="400"/>
                  </a:cubicBezTo>
                  <a:cubicBezTo>
                    <a:pt x="531" y="400"/>
                    <a:pt x="531" y="400"/>
                    <a:pt x="530" y="400"/>
                  </a:cubicBezTo>
                  <a:cubicBezTo>
                    <a:pt x="530" y="400"/>
                    <a:pt x="530" y="400"/>
                    <a:pt x="531" y="400"/>
                  </a:cubicBezTo>
                  <a:moveTo>
                    <a:pt x="525" y="387"/>
                  </a:moveTo>
                  <a:cubicBezTo>
                    <a:pt x="527" y="391"/>
                    <a:pt x="529" y="380"/>
                    <a:pt x="529" y="380"/>
                  </a:cubicBezTo>
                  <a:cubicBezTo>
                    <a:pt x="530" y="381"/>
                    <a:pt x="528" y="386"/>
                    <a:pt x="531" y="385"/>
                  </a:cubicBezTo>
                  <a:cubicBezTo>
                    <a:pt x="534" y="385"/>
                    <a:pt x="532" y="380"/>
                    <a:pt x="532" y="378"/>
                  </a:cubicBezTo>
                  <a:cubicBezTo>
                    <a:pt x="534" y="378"/>
                    <a:pt x="538" y="376"/>
                    <a:pt x="535" y="375"/>
                  </a:cubicBezTo>
                  <a:cubicBezTo>
                    <a:pt x="535" y="374"/>
                    <a:pt x="534" y="375"/>
                    <a:pt x="533" y="375"/>
                  </a:cubicBezTo>
                  <a:cubicBezTo>
                    <a:pt x="531" y="376"/>
                    <a:pt x="529" y="376"/>
                    <a:pt x="530" y="374"/>
                  </a:cubicBezTo>
                  <a:cubicBezTo>
                    <a:pt x="530" y="373"/>
                    <a:pt x="544" y="374"/>
                    <a:pt x="540" y="370"/>
                  </a:cubicBezTo>
                  <a:cubicBezTo>
                    <a:pt x="540" y="370"/>
                    <a:pt x="538" y="370"/>
                    <a:pt x="536" y="370"/>
                  </a:cubicBezTo>
                  <a:cubicBezTo>
                    <a:pt x="535" y="370"/>
                    <a:pt x="534" y="370"/>
                    <a:pt x="534" y="370"/>
                  </a:cubicBezTo>
                  <a:cubicBezTo>
                    <a:pt x="532" y="369"/>
                    <a:pt x="531" y="369"/>
                    <a:pt x="529" y="372"/>
                  </a:cubicBezTo>
                  <a:cubicBezTo>
                    <a:pt x="526" y="375"/>
                    <a:pt x="525" y="378"/>
                    <a:pt x="525" y="381"/>
                  </a:cubicBezTo>
                  <a:cubicBezTo>
                    <a:pt x="525" y="381"/>
                    <a:pt x="526" y="383"/>
                    <a:pt x="526" y="383"/>
                  </a:cubicBezTo>
                  <a:cubicBezTo>
                    <a:pt x="526" y="385"/>
                    <a:pt x="525" y="386"/>
                    <a:pt x="525" y="387"/>
                  </a:cubicBezTo>
                  <a:moveTo>
                    <a:pt x="527" y="396"/>
                  </a:moveTo>
                  <a:cubicBezTo>
                    <a:pt x="530" y="397"/>
                    <a:pt x="537" y="396"/>
                    <a:pt x="530" y="394"/>
                  </a:cubicBezTo>
                  <a:cubicBezTo>
                    <a:pt x="529" y="394"/>
                    <a:pt x="525" y="392"/>
                    <a:pt x="524" y="393"/>
                  </a:cubicBezTo>
                  <a:cubicBezTo>
                    <a:pt x="523" y="395"/>
                    <a:pt x="526" y="396"/>
                    <a:pt x="527" y="396"/>
                  </a:cubicBezTo>
                  <a:moveTo>
                    <a:pt x="522" y="395"/>
                  </a:moveTo>
                  <a:cubicBezTo>
                    <a:pt x="521" y="396"/>
                    <a:pt x="524" y="400"/>
                    <a:pt x="525" y="399"/>
                  </a:cubicBezTo>
                  <a:cubicBezTo>
                    <a:pt x="527" y="397"/>
                    <a:pt x="523" y="394"/>
                    <a:pt x="522" y="395"/>
                  </a:cubicBezTo>
                  <a:cubicBezTo>
                    <a:pt x="521" y="395"/>
                    <a:pt x="522" y="395"/>
                    <a:pt x="522" y="395"/>
                  </a:cubicBezTo>
                  <a:cubicBezTo>
                    <a:pt x="522" y="395"/>
                    <a:pt x="522" y="395"/>
                    <a:pt x="522" y="395"/>
                  </a:cubicBezTo>
                  <a:moveTo>
                    <a:pt x="504" y="373"/>
                  </a:moveTo>
                  <a:cubicBezTo>
                    <a:pt x="503" y="373"/>
                    <a:pt x="503" y="373"/>
                    <a:pt x="503" y="374"/>
                  </a:cubicBezTo>
                  <a:cubicBezTo>
                    <a:pt x="503" y="375"/>
                    <a:pt x="504" y="376"/>
                    <a:pt x="504" y="375"/>
                  </a:cubicBezTo>
                  <a:cubicBezTo>
                    <a:pt x="504" y="375"/>
                    <a:pt x="506" y="373"/>
                    <a:pt x="504" y="373"/>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8" name="Freeform 60"/>
            <p:cNvSpPr/>
            <p:nvPr userDrawn="1"/>
          </p:nvSpPr>
          <p:spPr bwMode="auto">
            <a:xfrm>
              <a:off x="4910138" y="2946400"/>
              <a:ext cx="88900" cy="76200"/>
            </a:xfrm>
            <a:custGeom>
              <a:avLst/>
              <a:gdLst>
                <a:gd name="T0" fmla="*/ 23 w 27"/>
                <a:gd name="T1" fmla="*/ 0 h 23"/>
                <a:gd name="T2" fmla="*/ 0 w 27"/>
                <a:gd name="T3" fmla="*/ 10 h 23"/>
                <a:gd name="T4" fmla="*/ 9 w 27"/>
                <a:gd name="T5" fmla="*/ 23 h 23"/>
                <a:gd name="T6" fmla="*/ 27 w 27"/>
                <a:gd name="T7" fmla="*/ 16 h 23"/>
                <a:gd name="T8" fmla="*/ 23 w 27"/>
                <a:gd name="T9" fmla="*/ 0 h 23"/>
              </a:gdLst>
              <a:ahLst/>
              <a:cxnLst>
                <a:cxn ang="0">
                  <a:pos x="T0" y="T1"/>
                </a:cxn>
                <a:cxn ang="0">
                  <a:pos x="T2" y="T3"/>
                </a:cxn>
                <a:cxn ang="0">
                  <a:pos x="T4" y="T5"/>
                </a:cxn>
                <a:cxn ang="0">
                  <a:pos x="T6" y="T7"/>
                </a:cxn>
                <a:cxn ang="0">
                  <a:pos x="T8" y="T9"/>
                </a:cxn>
              </a:cxnLst>
              <a:rect l="0" t="0" r="r" b="b"/>
              <a:pathLst>
                <a:path w="27" h="23">
                  <a:moveTo>
                    <a:pt x="23" y="0"/>
                  </a:moveTo>
                  <a:cubicBezTo>
                    <a:pt x="0" y="10"/>
                    <a:pt x="0" y="10"/>
                    <a:pt x="0" y="10"/>
                  </a:cubicBezTo>
                  <a:cubicBezTo>
                    <a:pt x="3" y="14"/>
                    <a:pt x="6" y="18"/>
                    <a:pt x="9" y="23"/>
                  </a:cubicBezTo>
                  <a:cubicBezTo>
                    <a:pt x="27" y="16"/>
                    <a:pt x="27" y="16"/>
                    <a:pt x="27" y="16"/>
                  </a:cubicBezTo>
                  <a:cubicBezTo>
                    <a:pt x="25" y="10"/>
                    <a:pt x="24" y="5"/>
                    <a:pt x="23"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9" name="Freeform 61"/>
            <p:cNvSpPr/>
            <p:nvPr userDrawn="1"/>
          </p:nvSpPr>
          <p:spPr bwMode="auto">
            <a:xfrm>
              <a:off x="4424363" y="3049588"/>
              <a:ext cx="93663" cy="115888"/>
            </a:xfrm>
            <a:custGeom>
              <a:avLst/>
              <a:gdLst>
                <a:gd name="T0" fmla="*/ 28 w 28"/>
                <a:gd name="T1" fmla="*/ 0 h 35"/>
                <a:gd name="T2" fmla="*/ 0 w 28"/>
                <a:gd name="T3" fmla="*/ 12 h 35"/>
                <a:gd name="T4" fmla="*/ 10 w 28"/>
                <a:gd name="T5" fmla="*/ 35 h 35"/>
                <a:gd name="T6" fmla="*/ 24 w 28"/>
                <a:gd name="T7" fmla="*/ 29 h 35"/>
                <a:gd name="T8" fmla="*/ 28 w 28"/>
                <a:gd name="T9" fmla="*/ 0 h 35"/>
              </a:gdLst>
              <a:ahLst/>
              <a:cxnLst>
                <a:cxn ang="0">
                  <a:pos x="T0" y="T1"/>
                </a:cxn>
                <a:cxn ang="0">
                  <a:pos x="T2" y="T3"/>
                </a:cxn>
                <a:cxn ang="0">
                  <a:pos x="T4" y="T5"/>
                </a:cxn>
                <a:cxn ang="0">
                  <a:pos x="T6" y="T7"/>
                </a:cxn>
                <a:cxn ang="0">
                  <a:pos x="T8" y="T9"/>
                </a:cxn>
              </a:cxnLst>
              <a:rect l="0" t="0" r="r" b="b"/>
              <a:pathLst>
                <a:path w="28" h="35">
                  <a:moveTo>
                    <a:pt x="28" y="0"/>
                  </a:moveTo>
                  <a:cubicBezTo>
                    <a:pt x="0" y="12"/>
                    <a:pt x="0" y="12"/>
                    <a:pt x="0" y="12"/>
                  </a:cubicBezTo>
                  <a:cubicBezTo>
                    <a:pt x="10" y="35"/>
                    <a:pt x="10" y="35"/>
                    <a:pt x="10" y="35"/>
                  </a:cubicBezTo>
                  <a:cubicBezTo>
                    <a:pt x="24" y="29"/>
                    <a:pt x="24" y="29"/>
                    <a:pt x="24" y="29"/>
                  </a:cubicBezTo>
                  <a:cubicBezTo>
                    <a:pt x="23" y="19"/>
                    <a:pt x="24" y="9"/>
                    <a:pt x="2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0" name="Freeform 62"/>
            <p:cNvSpPr/>
            <p:nvPr userDrawn="1"/>
          </p:nvSpPr>
          <p:spPr bwMode="auto">
            <a:xfrm>
              <a:off x="5154613" y="2919413"/>
              <a:ext cx="119063" cy="176213"/>
            </a:xfrm>
            <a:custGeom>
              <a:avLst/>
              <a:gdLst>
                <a:gd name="T0" fmla="*/ 22 w 36"/>
                <a:gd name="T1" fmla="*/ 0 h 53"/>
                <a:gd name="T2" fmla="*/ 21 w 36"/>
                <a:gd name="T3" fmla="*/ 1 h 53"/>
                <a:gd name="T4" fmla="*/ 20 w 36"/>
                <a:gd name="T5" fmla="*/ 0 h 53"/>
                <a:gd name="T6" fmla="*/ 19 w 36"/>
                <a:gd name="T7" fmla="*/ 1 h 53"/>
                <a:gd name="T8" fmla="*/ 19 w 36"/>
                <a:gd name="T9" fmla="*/ 1 h 53"/>
                <a:gd name="T10" fmla="*/ 0 w 36"/>
                <a:gd name="T11" fmla="*/ 49 h 53"/>
                <a:gd name="T12" fmla="*/ 19 w 36"/>
                <a:gd name="T13" fmla="*/ 53 h 53"/>
                <a:gd name="T14" fmla="*/ 26 w 36"/>
                <a:gd name="T15" fmla="*/ 52 h 53"/>
                <a:gd name="T16" fmla="*/ 31 w 36"/>
                <a:gd name="T17" fmla="*/ 29 h 53"/>
                <a:gd name="T18" fmla="*/ 25 w 36"/>
                <a:gd name="T19" fmla="*/ 16 h 53"/>
                <a:gd name="T20" fmla="*/ 25 w 36"/>
                <a:gd name="T21" fmla="*/ 16 h 53"/>
                <a:gd name="T22" fmla="*/ 29 w 36"/>
                <a:gd name="T23" fmla="*/ 18 h 53"/>
                <a:gd name="T24" fmla="*/ 32 w 36"/>
                <a:gd name="T25" fmla="*/ 22 h 53"/>
                <a:gd name="T26" fmla="*/ 35 w 36"/>
                <a:gd name="T27" fmla="*/ 26 h 53"/>
                <a:gd name="T28" fmla="*/ 30 w 36"/>
                <a:gd name="T29" fmla="*/ 17 h 53"/>
                <a:gd name="T30" fmla="*/ 27 w 36"/>
                <a:gd name="T31" fmla="*/ 12 h 53"/>
                <a:gd name="T32" fmla="*/ 27 w 36"/>
                <a:gd name="T33" fmla="*/ 12 h 53"/>
                <a:gd name="T34" fmla="*/ 27 w 36"/>
                <a:gd name="T35" fmla="*/ 9 h 53"/>
                <a:gd name="T36" fmla="*/ 26 w 36"/>
                <a:gd name="T37" fmla="*/ 9 h 53"/>
                <a:gd name="T38" fmla="*/ 25 w 36"/>
                <a:gd name="T39" fmla="*/ 9 h 53"/>
                <a:gd name="T40" fmla="*/ 26 w 36"/>
                <a:gd name="T41" fmla="*/ 7 h 53"/>
                <a:gd name="T42" fmla="*/ 24 w 36"/>
                <a:gd name="T43" fmla="*/ 5 h 53"/>
                <a:gd name="T44" fmla="*/ 24 w 36"/>
                <a:gd name="T45" fmla="*/ 3 h 53"/>
                <a:gd name="T46" fmla="*/ 24 w 36"/>
                <a:gd name="T47" fmla="*/ 3 h 53"/>
                <a:gd name="T48" fmla="*/ 23 w 36"/>
                <a:gd name="T49" fmla="*/ 0 h 53"/>
                <a:gd name="T50" fmla="*/ 23 w 36"/>
                <a:gd name="T51" fmla="*/ 0 h 53"/>
                <a:gd name="T52" fmla="*/ 22 w 36"/>
                <a:gd name="T53"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53">
                  <a:moveTo>
                    <a:pt x="22" y="0"/>
                  </a:moveTo>
                  <a:cubicBezTo>
                    <a:pt x="22" y="1"/>
                    <a:pt x="21" y="1"/>
                    <a:pt x="21" y="1"/>
                  </a:cubicBezTo>
                  <a:cubicBezTo>
                    <a:pt x="21" y="1"/>
                    <a:pt x="20" y="1"/>
                    <a:pt x="20" y="0"/>
                  </a:cubicBezTo>
                  <a:cubicBezTo>
                    <a:pt x="20" y="1"/>
                    <a:pt x="20" y="1"/>
                    <a:pt x="19" y="1"/>
                  </a:cubicBezTo>
                  <a:cubicBezTo>
                    <a:pt x="19" y="1"/>
                    <a:pt x="19" y="1"/>
                    <a:pt x="19" y="1"/>
                  </a:cubicBezTo>
                  <a:cubicBezTo>
                    <a:pt x="0" y="49"/>
                    <a:pt x="0" y="49"/>
                    <a:pt x="0" y="49"/>
                  </a:cubicBezTo>
                  <a:cubicBezTo>
                    <a:pt x="6" y="52"/>
                    <a:pt x="12" y="53"/>
                    <a:pt x="19" y="53"/>
                  </a:cubicBezTo>
                  <a:cubicBezTo>
                    <a:pt x="21" y="53"/>
                    <a:pt x="23" y="53"/>
                    <a:pt x="26" y="52"/>
                  </a:cubicBezTo>
                  <a:cubicBezTo>
                    <a:pt x="25" y="45"/>
                    <a:pt x="30" y="36"/>
                    <a:pt x="31" y="29"/>
                  </a:cubicBezTo>
                  <a:cubicBezTo>
                    <a:pt x="31" y="23"/>
                    <a:pt x="28" y="21"/>
                    <a:pt x="25" y="16"/>
                  </a:cubicBezTo>
                  <a:cubicBezTo>
                    <a:pt x="25" y="16"/>
                    <a:pt x="25" y="16"/>
                    <a:pt x="25" y="16"/>
                  </a:cubicBezTo>
                  <a:cubicBezTo>
                    <a:pt x="26" y="16"/>
                    <a:pt x="29" y="17"/>
                    <a:pt x="29" y="18"/>
                  </a:cubicBezTo>
                  <a:cubicBezTo>
                    <a:pt x="31" y="19"/>
                    <a:pt x="31" y="20"/>
                    <a:pt x="32" y="22"/>
                  </a:cubicBezTo>
                  <a:cubicBezTo>
                    <a:pt x="33" y="24"/>
                    <a:pt x="34" y="25"/>
                    <a:pt x="35" y="26"/>
                  </a:cubicBezTo>
                  <a:cubicBezTo>
                    <a:pt x="36" y="21"/>
                    <a:pt x="32" y="20"/>
                    <a:pt x="30" y="17"/>
                  </a:cubicBezTo>
                  <a:cubicBezTo>
                    <a:pt x="28" y="15"/>
                    <a:pt x="28" y="15"/>
                    <a:pt x="27" y="12"/>
                  </a:cubicBezTo>
                  <a:cubicBezTo>
                    <a:pt x="27" y="12"/>
                    <a:pt x="27" y="12"/>
                    <a:pt x="27" y="12"/>
                  </a:cubicBezTo>
                  <a:cubicBezTo>
                    <a:pt x="27" y="12"/>
                    <a:pt x="27" y="9"/>
                    <a:pt x="27" y="9"/>
                  </a:cubicBezTo>
                  <a:cubicBezTo>
                    <a:pt x="27" y="9"/>
                    <a:pt x="26" y="9"/>
                    <a:pt x="26" y="9"/>
                  </a:cubicBezTo>
                  <a:cubicBezTo>
                    <a:pt x="26" y="9"/>
                    <a:pt x="26" y="9"/>
                    <a:pt x="25" y="9"/>
                  </a:cubicBezTo>
                  <a:cubicBezTo>
                    <a:pt x="25" y="8"/>
                    <a:pt x="26" y="7"/>
                    <a:pt x="26" y="7"/>
                  </a:cubicBezTo>
                  <a:cubicBezTo>
                    <a:pt x="26" y="7"/>
                    <a:pt x="24" y="6"/>
                    <a:pt x="24" y="5"/>
                  </a:cubicBezTo>
                  <a:cubicBezTo>
                    <a:pt x="24" y="5"/>
                    <a:pt x="24" y="3"/>
                    <a:pt x="24" y="3"/>
                  </a:cubicBezTo>
                  <a:cubicBezTo>
                    <a:pt x="24" y="3"/>
                    <a:pt x="24" y="3"/>
                    <a:pt x="24" y="3"/>
                  </a:cubicBezTo>
                  <a:cubicBezTo>
                    <a:pt x="24" y="3"/>
                    <a:pt x="23" y="1"/>
                    <a:pt x="23" y="0"/>
                  </a:cubicBezTo>
                  <a:cubicBezTo>
                    <a:pt x="23" y="0"/>
                    <a:pt x="23" y="0"/>
                    <a:pt x="23" y="0"/>
                  </a:cubicBezTo>
                  <a:cubicBezTo>
                    <a:pt x="22" y="0"/>
                    <a:pt x="22" y="0"/>
                    <a:pt x="22"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1" name="Freeform 63"/>
            <p:cNvSpPr/>
            <p:nvPr userDrawn="1"/>
          </p:nvSpPr>
          <p:spPr bwMode="auto">
            <a:xfrm>
              <a:off x="5218113" y="2765425"/>
              <a:ext cx="174625" cy="327025"/>
            </a:xfrm>
            <a:custGeom>
              <a:avLst/>
              <a:gdLst>
                <a:gd name="T0" fmla="*/ 19 w 53"/>
                <a:gd name="T1" fmla="*/ 0 h 99"/>
                <a:gd name="T2" fmla="*/ 0 w 53"/>
                <a:gd name="T3" fmla="*/ 48 h 99"/>
                <a:gd name="T4" fmla="*/ 0 w 53"/>
                <a:gd name="T5" fmla="*/ 48 h 99"/>
                <a:gd name="T6" fmla="*/ 1 w 53"/>
                <a:gd name="T7" fmla="*/ 47 h 99"/>
                <a:gd name="T8" fmla="*/ 2 w 53"/>
                <a:gd name="T9" fmla="*/ 48 h 99"/>
                <a:gd name="T10" fmla="*/ 3 w 53"/>
                <a:gd name="T11" fmla="*/ 47 h 99"/>
                <a:gd name="T12" fmla="*/ 4 w 53"/>
                <a:gd name="T13" fmla="*/ 47 h 99"/>
                <a:gd name="T14" fmla="*/ 4 w 53"/>
                <a:gd name="T15" fmla="*/ 47 h 99"/>
                <a:gd name="T16" fmla="*/ 5 w 53"/>
                <a:gd name="T17" fmla="*/ 50 h 99"/>
                <a:gd name="T18" fmla="*/ 5 w 53"/>
                <a:gd name="T19" fmla="*/ 50 h 99"/>
                <a:gd name="T20" fmla="*/ 5 w 53"/>
                <a:gd name="T21" fmla="*/ 52 h 99"/>
                <a:gd name="T22" fmla="*/ 7 w 53"/>
                <a:gd name="T23" fmla="*/ 54 h 99"/>
                <a:gd name="T24" fmla="*/ 6 w 53"/>
                <a:gd name="T25" fmla="*/ 56 h 99"/>
                <a:gd name="T26" fmla="*/ 7 w 53"/>
                <a:gd name="T27" fmla="*/ 56 h 99"/>
                <a:gd name="T28" fmla="*/ 8 w 53"/>
                <a:gd name="T29" fmla="*/ 56 h 99"/>
                <a:gd name="T30" fmla="*/ 8 w 53"/>
                <a:gd name="T31" fmla="*/ 59 h 99"/>
                <a:gd name="T32" fmla="*/ 8 w 53"/>
                <a:gd name="T33" fmla="*/ 59 h 99"/>
                <a:gd name="T34" fmla="*/ 11 w 53"/>
                <a:gd name="T35" fmla="*/ 64 h 99"/>
                <a:gd name="T36" fmla="*/ 16 w 53"/>
                <a:gd name="T37" fmla="*/ 73 h 99"/>
                <a:gd name="T38" fmla="*/ 13 w 53"/>
                <a:gd name="T39" fmla="*/ 69 h 99"/>
                <a:gd name="T40" fmla="*/ 10 w 53"/>
                <a:gd name="T41" fmla="*/ 65 h 99"/>
                <a:gd name="T42" fmla="*/ 6 w 53"/>
                <a:gd name="T43" fmla="*/ 63 h 99"/>
                <a:gd name="T44" fmla="*/ 6 w 53"/>
                <a:gd name="T45" fmla="*/ 63 h 99"/>
                <a:gd name="T46" fmla="*/ 12 w 53"/>
                <a:gd name="T47" fmla="*/ 76 h 99"/>
                <a:gd name="T48" fmla="*/ 7 w 53"/>
                <a:gd name="T49" fmla="*/ 99 h 99"/>
                <a:gd name="T50" fmla="*/ 20 w 53"/>
                <a:gd name="T51" fmla="*/ 96 h 99"/>
                <a:gd name="T52" fmla="*/ 48 w 53"/>
                <a:gd name="T53" fmla="*/ 68 h 99"/>
                <a:gd name="T54" fmla="*/ 47 w 53"/>
                <a:gd name="T55" fmla="*/ 28 h 99"/>
                <a:gd name="T56" fmla="*/ 33 w 53"/>
                <a:gd name="T57" fmla="*/ 9 h 99"/>
                <a:gd name="T58" fmla="*/ 31 w 53"/>
                <a:gd name="T59" fmla="*/ 9 h 99"/>
                <a:gd name="T60" fmla="*/ 30 w 53"/>
                <a:gd name="T61" fmla="*/ 7 h 99"/>
                <a:gd name="T62" fmla="*/ 19 w 53"/>
                <a:gd name="T63"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3" h="99">
                  <a:moveTo>
                    <a:pt x="19" y="0"/>
                  </a:moveTo>
                  <a:cubicBezTo>
                    <a:pt x="0" y="48"/>
                    <a:pt x="0" y="48"/>
                    <a:pt x="0" y="48"/>
                  </a:cubicBezTo>
                  <a:cubicBezTo>
                    <a:pt x="0" y="48"/>
                    <a:pt x="0" y="48"/>
                    <a:pt x="0" y="48"/>
                  </a:cubicBezTo>
                  <a:cubicBezTo>
                    <a:pt x="1" y="48"/>
                    <a:pt x="1" y="48"/>
                    <a:pt x="1" y="47"/>
                  </a:cubicBezTo>
                  <a:cubicBezTo>
                    <a:pt x="1" y="48"/>
                    <a:pt x="2" y="48"/>
                    <a:pt x="2" y="48"/>
                  </a:cubicBezTo>
                  <a:cubicBezTo>
                    <a:pt x="2" y="48"/>
                    <a:pt x="3" y="48"/>
                    <a:pt x="3" y="47"/>
                  </a:cubicBezTo>
                  <a:cubicBezTo>
                    <a:pt x="3" y="47"/>
                    <a:pt x="3" y="47"/>
                    <a:pt x="4" y="47"/>
                  </a:cubicBezTo>
                  <a:cubicBezTo>
                    <a:pt x="4" y="47"/>
                    <a:pt x="4" y="47"/>
                    <a:pt x="4" y="47"/>
                  </a:cubicBezTo>
                  <a:cubicBezTo>
                    <a:pt x="4" y="48"/>
                    <a:pt x="5" y="50"/>
                    <a:pt x="5" y="50"/>
                  </a:cubicBezTo>
                  <a:cubicBezTo>
                    <a:pt x="5" y="50"/>
                    <a:pt x="5" y="50"/>
                    <a:pt x="5" y="50"/>
                  </a:cubicBezTo>
                  <a:cubicBezTo>
                    <a:pt x="5" y="50"/>
                    <a:pt x="5" y="52"/>
                    <a:pt x="5" y="52"/>
                  </a:cubicBezTo>
                  <a:cubicBezTo>
                    <a:pt x="5" y="53"/>
                    <a:pt x="7" y="54"/>
                    <a:pt x="7" y="54"/>
                  </a:cubicBezTo>
                  <a:cubicBezTo>
                    <a:pt x="7" y="54"/>
                    <a:pt x="6" y="55"/>
                    <a:pt x="6" y="56"/>
                  </a:cubicBezTo>
                  <a:cubicBezTo>
                    <a:pt x="7" y="56"/>
                    <a:pt x="7" y="56"/>
                    <a:pt x="7" y="56"/>
                  </a:cubicBezTo>
                  <a:cubicBezTo>
                    <a:pt x="7" y="56"/>
                    <a:pt x="8" y="56"/>
                    <a:pt x="8" y="56"/>
                  </a:cubicBezTo>
                  <a:cubicBezTo>
                    <a:pt x="8" y="56"/>
                    <a:pt x="8" y="59"/>
                    <a:pt x="8" y="59"/>
                  </a:cubicBezTo>
                  <a:cubicBezTo>
                    <a:pt x="8" y="59"/>
                    <a:pt x="8" y="59"/>
                    <a:pt x="8" y="59"/>
                  </a:cubicBezTo>
                  <a:cubicBezTo>
                    <a:pt x="9" y="62"/>
                    <a:pt x="9" y="62"/>
                    <a:pt x="11" y="64"/>
                  </a:cubicBezTo>
                  <a:cubicBezTo>
                    <a:pt x="13" y="67"/>
                    <a:pt x="17" y="68"/>
                    <a:pt x="16" y="73"/>
                  </a:cubicBezTo>
                  <a:cubicBezTo>
                    <a:pt x="15" y="72"/>
                    <a:pt x="14" y="71"/>
                    <a:pt x="13" y="69"/>
                  </a:cubicBezTo>
                  <a:cubicBezTo>
                    <a:pt x="12" y="67"/>
                    <a:pt x="12" y="66"/>
                    <a:pt x="10" y="65"/>
                  </a:cubicBezTo>
                  <a:cubicBezTo>
                    <a:pt x="10" y="64"/>
                    <a:pt x="7" y="63"/>
                    <a:pt x="6" y="63"/>
                  </a:cubicBezTo>
                  <a:cubicBezTo>
                    <a:pt x="6" y="63"/>
                    <a:pt x="6" y="63"/>
                    <a:pt x="6" y="63"/>
                  </a:cubicBezTo>
                  <a:cubicBezTo>
                    <a:pt x="9" y="68"/>
                    <a:pt x="12" y="70"/>
                    <a:pt x="12" y="76"/>
                  </a:cubicBezTo>
                  <a:cubicBezTo>
                    <a:pt x="11" y="83"/>
                    <a:pt x="6" y="92"/>
                    <a:pt x="7" y="99"/>
                  </a:cubicBezTo>
                  <a:cubicBezTo>
                    <a:pt x="11" y="99"/>
                    <a:pt x="16" y="98"/>
                    <a:pt x="20" y="96"/>
                  </a:cubicBezTo>
                  <a:cubicBezTo>
                    <a:pt x="33" y="90"/>
                    <a:pt x="43" y="80"/>
                    <a:pt x="48" y="68"/>
                  </a:cubicBezTo>
                  <a:cubicBezTo>
                    <a:pt x="53" y="55"/>
                    <a:pt x="53" y="41"/>
                    <a:pt x="47" y="28"/>
                  </a:cubicBezTo>
                  <a:cubicBezTo>
                    <a:pt x="44" y="20"/>
                    <a:pt x="39" y="14"/>
                    <a:pt x="33" y="9"/>
                  </a:cubicBezTo>
                  <a:cubicBezTo>
                    <a:pt x="31" y="9"/>
                    <a:pt x="31" y="9"/>
                    <a:pt x="31" y="9"/>
                  </a:cubicBezTo>
                  <a:cubicBezTo>
                    <a:pt x="30" y="7"/>
                    <a:pt x="30" y="7"/>
                    <a:pt x="30" y="7"/>
                  </a:cubicBezTo>
                  <a:cubicBezTo>
                    <a:pt x="27" y="4"/>
                    <a:pt x="23" y="2"/>
                    <a:pt x="19"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2" name="Freeform 64"/>
            <p:cNvSpPr/>
            <p:nvPr userDrawn="1"/>
          </p:nvSpPr>
          <p:spPr bwMode="auto">
            <a:xfrm>
              <a:off x="4668838" y="2973388"/>
              <a:ext cx="168275" cy="327025"/>
            </a:xfrm>
            <a:custGeom>
              <a:avLst/>
              <a:gdLst>
                <a:gd name="T0" fmla="*/ 39 w 51"/>
                <a:gd name="T1" fmla="*/ 0 h 99"/>
                <a:gd name="T2" fmla="*/ 0 w 51"/>
                <a:gd name="T3" fmla="*/ 95 h 99"/>
                <a:gd name="T4" fmla="*/ 20 w 51"/>
                <a:gd name="T5" fmla="*/ 99 h 99"/>
                <a:gd name="T6" fmla="*/ 29 w 51"/>
                <a:gd name="T7" fmla="*/ 98 h 99"/>
                <a:gd name="T8" fmla="*/ 51 w 51"/>
                <a:gd name="T9" fmla="*/ 6 h 99"/>
                <a:gd name="T10" fmla="*/ 39 w 51"/>
                <a:gd name="T11" fmla="*/ 0 h 99"/>
              </a:gdLst>
              <a:ahLst/>
              <a:cxnLst>
                <a:cxn ang="0">
                  <a:pos x="T0" y="T1"/>
                </a:cxn>
                <a:cxn ang="0">
                  <a:pos x="T2" y="T3"/>
                </a:cxn>
                <a:cxn ang="0">
                  <a:pos x="T4" y="T5"/>
                </a:cxn>
                <a:cxn ang="0">
                  <a:pos x="T6" y="T7"/>
                </a:cxn>
                <a:cxn ang="0">
                  <a:pos x="T8" y="T9"/>
                </a:cxn>
                <a:cxn ang="0">
                  <a:pos x="T10" y="T11"/>
                </a:cxn>
              </a:cxnLst>
              <a:rect l="0" t="0" r="r" b="b"/>
              <a:pathLst>
                <a:path w="51" h="99">
                  <a:moveTo>
                    <a:pt x="39" y="0"/>
                  </a:moveTo>
                  <a:cubicBezTo>
                    <a:pt x="0" y="95"/>
                    <a:pt x="0" y="95"/>
                    <a:pt x="0" y="95"/>
                  </a:cubicBezTo>
                  <a:cubicBezTo>
                    <a:pt x="6" y="98"/>
                    <a:pt x="13" y="99"/>
                    <a:pt x="20" y="99"/>
                  </a:cubicBezTo>
                  <a:cubicBezTo>
                    <a:pt x="23" y="99"/>
                    <a:pt x="26" y="99"/>
                    <a:pt x="29" y="98"/>
                  </a:cubicBezTo>
                  <a:cubicBezTo>
                    <a:pt x="51" y="6"/>
                    <a:pt x="51" y="6"/>
                    <a:pt x="51" y="6"/>
                  </a:cubicBezTo>
                  <a:cubicBezTo>
                    <a:pt x="47" y="4"/>
                    <a:pt x="43" y="1"/>
                    <a:pt x="39"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3" name="Freeform 65"/>
            <p:cNvSpPr/>
            <p:nvPr userDrawn="1"/>
          </p:nvSpPr>
          <p:spPr bwMode="auto">
            <a:xfrm>
              <a:off x="4765676" y="2992438"/>
              <a:ext cx="117475" cy="304800"/>
            </a:xfrm>
            <a:custGeom>
              <a:avLst/>
              <a:gdLst>
                <a:gd name="T0" fmla="*/ 22 w 36"/>
                <a:gd name="T1" fmla="*/ 0 h 92"/>
                <a:gd name="T2" fmla="*/ 0 w 36"/>
                <a:gd name="T3" fmla="*/ 92 h 92"/>
                <a:gd name="T4" fmla="*/ 11 w 36"/>
                <a:gd name="T5" fmla="*/ 89 h 92"/>
                <a:gd name="T6" fmla="*/ 21 w 36"/>
                <a:gd name="T7" fmla="*/ 83 h 92"/>
                <a:gd name="T8" fmla="*/ 36 w 36"/>
                <a:gd name="T9" fmla="*/ 18 h 92"/>
                <a:gd name="T10" fmla="*/ 22 w 36"/>
                <a:gd name="T11" fmla="*/ 0 h 92"/>
              </a:gdLst>
              <a:ahLst/>
              <a:cxnLst>
                <a:cxn ang="0">
                  <a:pos x="T0" y="T1"/>
                </a:cxn>
                <a:cxn ang="0">
                  <a:pos x="T2" y="T3"/>
                </a:cxn>
                <a:cxn ang="0">
                  <a:pos x="T4" y="T5"/>
                </a:cxn>
                <a:cxn ang="0">
                  <a:pos x="T6" y="T7"/>
                </a:cxn>
                <a:cxn ang="0">
                  <a:pos x="T8" y="T9"/>
                </a:cxn>
                <a:cxn ang="0">
                  <a:pos x="T10" y="T11"/>
                </a:cxn>
              </a:cxnLst>
              <a:rect l="0" t="0" r="r" b="b"/>
              <a:pathLst>
                <a:path w="36" h="92">
                  <a:moveTo>
                    <a:pt x="22" y="0"/>
                  </a:moveTo>
                  <a:cubicBezTo>
                    <a:pt x="0" y="92"/>
                    <a:pt x="0" y="92"/>
                    <a:pt x="0" y="92"/>
                  </a:cubicBezTo>
                  <a:cubicBezTo>
                    <a:pt x="4" y="91"/>
                    <a:pt x="7" y="90"/>
                    <a:pt x="11" y="89"/>
                  </a:cubicBezTo>
                  <a:cubicBezTo>
                    <a:pt x="15" y="87"/>
                    <a:pt x="18" y="85"/>
                    <a:pt x="21" y="83"/>
                  </a:cubicBezTo>
                  <a:cubicBezTo>
                    <a:pt x="36" y="18"/>
                    <a:pt x="36" y="18"/>
                    <a:pt x="36" y="18"/>
                  </a:cubicBezTo>
                  <a:cubicBezTo>
                    <a:pt x="33" y="11"/>
                    <a:pt x="28" y="5"/>
                    <a:pt x="22" y="0"/>
                  </a:cubicBezTo>
                </a:path>
              </a:pathLst>
            </a:custGeom>
            <a:solidFill>
              <a:srgbClr val="92C8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4" name="Freeform 66"/>
            <p:cNvSpPr/>
            <p:nvPr userDrawn="1"/>
          </p:nvSpPr>
          <p:spPr bwMode="auto">
            <a:xfrm>
              <a:off x="4833938" y="3052763"/>
              <a:ext cx="76200" cy="214313"/>
            </a:xfrm>
            <a:custGeom>
              <a:avLst/>
              <a:gdLst>
                <a:gd name="T0" fmla="*/ 15 w 23"/>
                <a:gd name="T1" fmla="*/ 0 h 65"/>
                <a:gd name="T2" fmla="*/ 0 w 23"/>
                <a:gd name="T3" fmla="*/ 65 h 65"/>
                <a:gd name="T4" fmla="*/ 17 w 23"/>
                <a:gd name="T5" fmla="*/ 43 h 65"/>
                <a:gd name="T6" fmla="*/ 17 w 23"/>
                <a:gd name="T7" fmla="*/ 3 h 65"/>
                <a:gd name="T8" fmla="*/ 15 w 23"/>
                <a:gd name="T9" fmla="*/ 0 h 65"/>
              </a:gdLst>
              <a:ahLst/>
              <a:cxnLst>
                <a:cxn ang="0">
                  <a:pos x="T0" y="T1"/>
                </a:cxn>
                <a:cxn ang="0">
                  <a:pos x="T2" y="T3"/>
                </a:cxn>
                <a:cxn ang="0">
                  <a:pos x="T4" y="T5"/>
                </a:cxn>
                <a:cxn ang="0">
                  <a:pos x="T6" y="T7"/>
                </a:cxn>
                <a:cxn ang="0">
                  <a:pos x="T8" y="T9"/>
                </a:cxn>
              </a:cxnLst>
              <a:rect l="0" t="0" r="r" b="b"/>
              <a:pathLst>
                <a:path w="23" h="65">
                  <a:moveTo>
                    <a:pt x="15" y="0"/>
                  </a:moveTo>
                  <a:cubicBezTo>
                    <a:pt x="0" y="65"/>
                    <a:pt x="0" y="65"/>
                    <a:pt x="0" y="65"/>
                  </a:cubicBezTo>
                  <a:cubicBezTo>
                    <a:pt x="8" y="59"/>
                    <a:pt x="14" y="52"/>
                    <a:pt x="17" y="43"/>
                  </a:cubicBezTo>
                  <a:cubicBezTo>
                    <a:pt x="23" y="30"/>
                    <a:pt x="22" y="16"/>
                    <a:pt x="17" y="3"/>
                  </a:cubicBezTo>
                  <a:cubicBezTo>
                    <a:pt x="17" y="2"/>
                    <a:pt x="16" y="1"/>
                    <a:pt x="15"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5" name="Freeform 67"/>
            <p:cNvSpPr/>
            <p:nvPr userDrawn="1"/>
          </p:nvSpPr>
          <p:spPr bwMode="auto">
            <a:xfrm>
              <a:off x="4560888" y="2959100"/>
              <a:ext cx="236538" cy="328613"/>
            </a:xfrm>
            <a:custGeom>
              <a:avLst/>
              <a:gdLst>
                <a:gd name="T0" fmla="*/ 53 w 72"/>
                <a:gd name="T1" fmla="*/ 0 h 99"/>
                <a:gd name="T2" fmla="*/ 32 w 72"/>
                <a:gd name="T3" fmla="*/ 4 h 99"/>
                <a:gd name="T4" fmla="*/ 5 w 72"/>
                <a:gd name="T5" fmla="*/ 32 h 99"/>
                <a:gd name="T6" fmla="*/ 5 w 72"/>
                <a:gd name="T7" fmla="*/ 72 h 99"/>
                <a:gd name="T8" fmla="*/ 33 w 72"/>
                <a:gd name="T9" fmla="*/ 99 h 99"/>
                <a:gd name="T10" fmla="*/ 72 w 72"/>
                <a:gd name="T11" fmla="*/ 4 h 99"/>
                <a:gd name="T12" fmla="*/ 53 w 72"/>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72" h="99">
                  <a:moveTo>
                    <a:pt x="53" y="0"/>
                  </a:moveTo>
                  <a:cubicBezTo>
                    <a:pt x="46" y="0"/>
                    <a:pt x="39" y="1"/>
                    <a:pt x="32" y="4"/>
                  </a:cubicBezTo>
                  <a:cubicBezTo>
                    <a:pt x="20" y="9"/>
                    <a:pt x="10" y="19"/>
                    <a:pt x="5" y="32"/>
                  </a:cubicBezTo>
                  <a:cubicBezTo>
                    <a:pt x="0" y="45"/>
                    <a:pt x="0" y="59"/>
                    <a:pt x="5" y="72"/>
                  </a:cubicBezTo>
                  <a:cubicBezTo>
                    <a:pt x="11" y="85"/>
                    <a:pt x="21" y="94"/>
                    <a:pt x="33" y="99"/>
                  </a:cubicBezTo>
                  <a:cubicBezTo>
                    <a:pt x="72" y="4"/>
                    <a:pt x="72" y="4"/>
                    <a:pt x="72" y="4"/>
                  </a:cubicBezTo>
                  <a:cubicBezTo>
                    <a:pt x="66" y="1"/>
                    <a:pt x="59" y="0"/>
                    <a:pt x="53"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6" name="Freeform 68"/>
            <p:cNvSpPr/>
            <p:nvPr userDrawn="1"/>
          </p:nvSpPr>
          <p:spPr bwMode="auto">
            <a:xfrm>
              <a:off x="5041901" y="2820988"/>
              <a:ext cx="179388" cy="260350"/>
            </a:xfrm>
            <a:custGeom>
              <a:avLst/>
              <a:gdLst>
                <a:gd name="T0" fmla="*/ 21 w 54"/>
                <a:gd name="T1" fmla="*/ 0 h 79"/>
                <a:gd name="T2" fmla="*/ 15 w 54"/>
                <a:gd name="T3" fmla="*/ 4 h 79"/>
                <a:gd name="T4" fmla="*/ 10 w 54"/>
                <a:gd name="T5" fmla="*/ 11 h 79"/>
                <a:gd name="T6" fmla="*/ 5 w 54"/>
                <a:gd name="T7" fmla="*/ 13 h 79"/>
                <a:gd name="T8" fmla="*/ 5 w 54"/>
                <a:gd name="T9" fmla="*/ 51 h 79"/>
                <a:gd name="T10" fmla="*/ 34 w 54"/>
                <a:gd name="T11" fmla="*/ 79 h 79"/>
                <a:gd name="T12" fmla="*/ 53 w 54"/>
                <a:gd name="T13" fmla="*/ 31 h 79"/>
                <a:gd name="T14" fmla="*/ 53 w 54"/>
                <a:gd name="T15" fmla="*/ 28 h 79"/>
                <a:gd name="T16" fmla="*/ 54 w 54"/>
                <a:gd name="T17" fmla="*/ 25 h 79"/>
                <a:gd name="T18" fmla="*/ 54 w 54"/>
                <a:gd name="T19" fmla="*/ 25 h 79"/>
                <a:gd name="T20" fmla="*/ 51 w 54"/>
                <a:gd name="T21" fmla="*/ 24 h 79"/>
                <a:gd name="T22" fmla="*/ 49 w 54"/>
                <a:gd name="T23" fmla="*/ 20 h 79"/>
                <a:gd name="T24" fmla="*/ 45 w 54"/>
                <a:gd name="T25" fmla="*/ 12 h 79"/>
                <a:gd name="T26" fmla="*/ 43 w 54"/>
                <a:gd name="T27" fmla="*/ 10 h 79"/>
                <a:gd name="T28" fmla="*/ 44 w 54"/>
                <a:gd name="T29" fmla="*/ 9 h 79"/>
                <a:gd name="T30" fmla="*/ 36 w 54"/>
                <a:gd name="T31" fmla="*/ 7 h 79"/>
                <a:gd name="T32" fmla="*/ 32 w 54"/>
                <a:gd name="T33" fmla="*/ 4 h 79"/>
                <a:gd name="T34" fmla="*/ 32 w 54"/>
                <a:gd name="T35" fmla="*/ 4 h 79"/>
                <a:gd name="T36" fmla="*/ 31 w 54"/>
                <a:gd name="T37" fmla="*/ 4 h 79"/>
                <a:gd name="T38" fmla="*/ 31 w 54"/>
                <a:gd name="T39" fmla="*/ 4 h 79"/>
                <a:gd name="T40" fmla="*/ 30 w 54"/>
                <a:gd name="T41" fmla="*/ 4 h 79"/>
                <a:gd name="T42" fmla="*/ 30 w 54"/>
                <a:gd name="T43" fmla="*/ 2 h 79"/>
                <a:gd name="T44" fmla="*/ 29 w 54"/>
                <a:gd name="T45" fmla="*/ 1 h 79"/>
                <a:gd name="T46" fmla="*/ 28 w 54"/>
                <a:gd name="T47" fmla="*/ 5 h 79"/>
                <a:gd name="T48" fmla="*/ 20 w 54"/>
                <a:gd name="T49" fmla="*/ 7 h 79"/>
                <a:gd name="T50" fmla="*/ 20 w 54"/>
                <a:gd name="T51" fmla="*/ 7 h 79"/>
                <a:gd name="T52" fmla="*/ 20 w 54"/>
                <a:gd name="T53" fmla="*/ 4 h 79"/>
                <a:gd name="T54" fmla="*/ 21 w 54"/>
                <a:gd name="T5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4" h="79">
                  <a:moveTo>
                    <a:pt x="21" y="0"/>
                  </a:moveTo>
                  <a:cubicBezTo>
                    <a:pt x="20" y="0"/>
                    <a:pt x="16" y="4"/>
                    <a:pt x="15" y="4"/>
                  </a:cubicBezTo>
                  <a:cubicBezTo>
                    <a:pt x="19" y="7"/>
                    <a:pt x="11" y="10"/>
                    <a:pt x="10" y="11"/>
                  </a:cubicBezTo>
                  <a:cubicBezTo>
                    <a:pt x="8" y="11"/>
                    <a:pt x="6" y="12"/>
                    <a:pt x="5" y="13"/>
                  </a:cubicBezTo>
                  <a:cubicBezTo>
                    <a:pt x="0" y="25"/>
                    <a:pt x="0" y="39"/>
                    <a:pt x="5" y="51"/>
                  </a:cubicBezTo>
                  <a:cubicBezTo>
                    <a:pt x="11" y="64"/>
                    <a:pt x="21" y="74"/>
                    <a:pt x="34" y="79"/>
                  </a:cubicBezTo>
                  <a:cubicBezTo>
                    <a:pt x="53" y="31"/>
                    <a:pt x="53" y="31"/>
                    <a:pt x="53" y="31"/>
                  </a:cubicBezTo>
                  <a:cubicBezTo>
                    <a:pt x="53" y="30"/>
                    <a:pt x="53" y="29"/>
                    <a:pt x="53" y="28"/>
                  </a:cubicBezTo>
                  <a:cubicBezTo>
                    <a:pt x="53" y="27"/>
                    <a:pt x="53" y="25"/>
                    <a:pt x="54" y="25"/>
                  </a:cubicBezTo>
                  <a:cubicBezTo>
                    <a:pt x="54" y="25"/>
                    <a:pt x="54" y="25"/>
                    <a:pt x="54" y="25"/>
                  </a:cubicBezTo>
                  <a:cubicBezTo>
                    <a:pt x="54" y="24"/>
                    <a:pt x="51" y="25"/>
                    <a:pt x="51" y="24"/>
                  </a:cubicBezTo>
                  <a:cubicBezTo>
                    <a:pt x="50" y="23"/>
                    <a:pt x="50" y="21"/>
                    <a:pt x="49" y="20"/>
                  </a:cubicBezTo>
                  <a:cubicBezTo>
                    <a:pt x="48" y="16"/>
                    <a:pt x="46" y="15"/>
                    <a:pt x="45" y="12"/>
                  </a:cubicBezTo>
                  <a:cubicBezTo>
                    <a:pt x="43" y="10"/>
                    <a:pt x="43" y="10"/>
                    <a:pt x="43" y="10"/>
                  </a:cubicBezTo>
                  <a:cubicBezTo>
                    <a:pt x="43" y="10"/>
                    <a:pt x="44" y="9"/>
                    <a:pt x="44" y="9"/>
                  </a:cubicBezTo>
                  <a:cubicBezTo>
                    <a:pt x="41" y="9"/>
                    <a:pt x="39" y="8"/>
                    <a:pt x="36" y="7"/>
                  </a:cubicBezTo>
                  <a:cubicBezTo>
                    <a:pt x="34" y="6"/>
                    <a:pt x="33" y="5"/>
                    <a:pt x="32" y="4"/>
                  </a:cubicBezTo>
                  <a:cubicBezTo>
                    <a:pt x="32" y="4"/>
                    <a:pt x="32" y="4"/>
                    <a:pt x="32" y="4"/>
                  </a:cubicBezTo>
                  <a:cubicBezTo>
                    <a:pt x="32" y="4"/>
                    <a:pt x="31" y="4"/>
                    <a:pt x="31" y="4"/>
                  </a:cubicBezTo>
                  <a:cubicBezTo>
                    <a:pt x="31" y="4"/>
                    <a:pt x="31" y="4"/>
                    <a:pt x="31" y="4"/>
                  </a:cubicBezTo>
                  <a:cubicBezTo>
                    <a:pt x="30" y="4"/>
                    <a:pt x="30" y="4"/>
                    <a:pt x="30" y="4"/>
                  </a:cubicBezTo>
                  <a:cubicBezTo>
                    <a:pt x="29" y="3"/>
                    <a:pt x="31" y="3"/>
                    <a:pt x="30" y="2"/>
                  </a:cubicBezTo>
                  <a:cubicBezTo>
                    <a:pt x="29" y="1"/>
                    <a:pt x="29" y="1"/>
                    <a:pt x="29" y="1"/>
                  </a:cubicBezTo>
                  <a:cubicBezTo>
                    <a:pt x="28" y="1"/>
                    <a:pt x="29" y="4"/>
                    <a:pt x="28" y="5"/>
                  </a:cubicBezTo>
                  <a:cubicBezTo>
                    <a:pt x="28" y="5"/>
                    <a:pt x="21" y="7"/>
                    <a:pt x="20" y="7"/>
                  </a:cubicBezTo>
                  <a:cubicBezTo>
                    <a:pt x="20" y="7"/>
                    <a:pt x="20" y="7"/>
                    <a:pt x="20" y="7"/>
                  </a:cubicBezTo>
                  <a:cubicBezTo>
                    <a:pt x="19" y="6"/>
                    <a:pt x="18" y="5"/>
                    <a:pt x="20" y="4"/>
                  </a:cubicBezTo>
                  <a:cubicBezTo>
                    <a:pt x="19" y="3"/>
                    <a:pt x="21" y="1"/>
                    <a:pt x="21"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7" name="Freeform 69"/>
            <p:cNvSpPr/>
            <p:nvPr userDrawn="1"/>
          </p:nvSpPr>
          <p:spPr bwMode="auto">
            <a:xfrm>
              <a:off x="5059363" y="2754313"/>
              <a:ext cx="220663" cy="169863"/>
            </a:xfrm>
            <a:custGeom>
              <a:avLst/>
              <a:gdLst>
                <a:gd name="T0" fmla="*/ 48 w 67"/>
                <a:gd name="T1" fmla="*/ 0 h 51"/>
                <a:gd name="T2" fmla="*/ 28 w 67"/>
                <a:gd name="T3" fmla="*/ 4 h 51"/>
                <a:gd name="T4" fmla="*/ 0 w 67"/>
                <a:gd name="T5" fmla="*/ 33 h 51"/>
                <a:gd name="T6" fmla="*/ 5 w 67"/>
                <a:gd name="T7" fmla="*/ 31 h 51"/>
                <a:gd name="T8" fmla="*/ 10 w 67"/>
                <a:gd name="T9" fmla="*/ 24 h 51"/>
                <a:gd name="T10" fmla="*/ 16 w 67"/>
                <a:gd name="T11" fmla="*/ 20 h 51"/>
                <a:gd name="T12" fmla="*/ 15 w 67"/>
                <a:gd name="T13" fmla="*/ 24 h 51"/>
                <a:gd name="T14" fmla="*/ 15 w 67"/>
                <a:gd name="T15" fmla="*/ 27 h 51"/>
                <a:gd name="T16" fmla="*/ 15 w 67"/>
                <a:gd name="T17" fmla="*/ 27 h 51"/>
                <a:gd name="T18" fmla="*/ 23 w 67"/>
                <a:gd name="T19" fmla="*/ 25 h 51"/>
                <a:gd name="T20" fmla="*/ 24 w 67"/>
                <a:gd name="T21" fmla="*/ 21 h 51"/>
                <a:gd name="T22" fmla="*/ 25 w 67"/>
                <a:gd name="T23" fmla="*/ 22 h 51"/>
                <a:gd name="T24" fmla="*/ 25 w 67"/>
                <a:gd name="T25" fmla="*/ 24 h 51"/>
                <a:gd name="T26" fmla="*/ 26 w 67"/>
                <a:gd name="T27" fmla="*/ 24 h 51"/>
                <a:gd name="T28" fmla="*/ 26 w 67"/>
                <a:gd name="T29" fmla="*/ 24 h 51"/>
                <a:gd name="T30" fmla="*/ 27 w 67"/>
                <a:gd name="T31" fmla="*/ 24 h 51"/>
                <a:gd name="T32" fmla="*/ 27 w 67"/>
                <a:gd name="T33" fmla="*/ 24 h 51"/>
                <a:gd name="T34" fmla="*/ 31 w 67"/>
                <a:gd name="T35" fmla="*/ 27 h 51"/>
                <a:gd name="T36" fmla="*/ 39 w 67"/>
                <a:gd name="T37" fmla="*/ 29 h 51"/>
                <a:gd name="T38" fmla="*/ 38 w 67"/>
                <a:gd name="T39" fmla="*/ 30 h 51"/>
                <a:gd name="T40" fmla="*/ 40 w 67"/>
                <a:gd name="T41" fmla="*/ 32 h 51"/>
                <a:gd name="T42" fmla="*/ 44 w 67"/>
                <a:gd name="T43" fmla="*/ 40 h 51"/>
                <a:gd name="T44" fmla="*/ 46 w 67"/>
                <a:gd name="T45" fmla="*/ 44 h 51"/>
                <a:gd name="T46" fmla="*/ 49 w 67"/>
                <a:gd name="T47" fmla="*/ 45 h 51"/>
                <a:gd name="T48" fmla="*/ 49 w 67"/>
                <a:gd name="T49" fmla="*/ 45 h 51"/>
                <a:gd name="T50" fmla="*/ 48 w 67"/>
                <a:gd name="T51" fmla="*/ 48 h 51"/>
                <a:gd name="T52" fmla="*/ 48 w 67"/>
                <a:gd name="T53" fmla="*/ 51 h 51"/>
                <a:gd name="T54" fmla="*/ 67 w 67"/>
                <a:gd name="T55" fmla="*/ 3 h 51"/>
                <a:gd name="T56" fmla="*/ 48 w 67"/>
                <a:gd name="T5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51">
                  <a:moveTo>
                    <a:pt x="48" y="0"/>
                  </a:moveTo>
                  <a:cubicBezTo>
                    <a:pt x="41" y="0"/>
                    <a:pt x="34" y="1"/>
                    <a:pt x="28" y="4"/>
                  </a:cubicBezTo>
                  <a:cubicBezTo>
                    <a:pt x="14" y="10"/>
                    <a:pt x="4" y="21"/>
                    <a:pt x="0" y="33"/>
                  </a:cubicBezTo>
                  <a:cubicBezTo>
                    <a:pt x="1" y="32"/>
                    <a:pt x="3" y="31"/>
                    <a:pt x="5" y="31"/>
                  </a:cubicBezTo>
                  <a:cubicBezTo>
                    <a:pt x="6" y="30"/>
                    <a:pt x="14" y="27"/>
                    <a:pt x="10" y="24"/>
                  </a:cubicBezTo>
                  <a:cubicBezTo>
                    <a:pt x="11" y="24"/>
                    <a:pt x="15" y="20"/>
                    <a:pt x="16" y="20"/>
                  </a:cubicBezTo>
                  <a:cubicBezTo>
                    <a:pt x="16" y="21"/>
                    <a:pt x="14" y="23"/>
                    <a:pt x="15" y="24"/>
                  </a:cubicBezTo>
                  <a:cubicBezTo>
                    <a:pt x="13" y="25"/>
                    <a:pt x="14" y="26"/>
                    <a:pt x="15" y="27"/>
                  </a:cubicBezTo>
                  <a:cubicBezTo>
                    <a:pt x="15" y="27"/>
                    <a:pt x="15" y="27"/>
                    <a:pt x="15" y="27"/>
                  </a:cubicBezTo>
                  <a:cubicBezTo>
                    <a:pt x="16" y="27"/>
                    <a:pt x="23" y="25"/>
                    <a:pt x="23" y="25"/>
                  </a:cubicBezTo>
                  <a:cubicBezTo>
                    <a:pt x="24" y="24"/>
                    <a:pt x="23" y="21"/>
                    <a:pt x="24" y="21"/>
                  </a:cubicBezTo>
                  <a:cubicBezTo>
                    <a:pt x="24" y="21"/>
                    <a:pt x="24" y="21"/>
                    <a:pt x="25" y="22"/>
                  </a:cubicBezTo>
                  <a:cubicBezTo>
                    <a:pt x="26" y="23"/>
                    <a:pt x="24" y="23"/>
                    <a:pt x="25" y="24"/>
                  </a:cubicBezTo>
                  <a:cubicBezTo>
                    <a:pt x="25" y="24"/>
                    <a:pt x="25" y="24"/>
                    <a:pt x="26" y="24"/>
                  </a:cubicBezTo>
                  <a:cubicBezTo>
                    <a:pt x="26" y="24"/>
                    <a:pt x="26" y="24"/>
                    <a:pt x="26" y="24"/>
                  </a:cubicBezTo>
                  <a:cubicBezTo>
                    <a:pt x="26" y="24"/>
                    <a:pt x="27" y="24"/>
                    <a:pt x="27" y="24"/>
                  </a:cubicBezTo>
                  <a:cubicBezTo>
                    <a:pt x="27" y="24"/>
                    <a:pt x="27" y="24"/>
                    <a:pt x="27" y="24"/>
                  </a:cubicBezTo>
                  <a:cubicBezTo>
                    <a:pt x="28" y="25"/>
                    <a:pt x="29" y="26"/>
                    <a:pt x="31" y="27"/>
                  </a:cubicBezTo>
                  <a:cubicBezTo>
                    <a:pt x="34" y="28"/>
                    <a:pt x="36" y="29"/>
                    <a:pt x="39" y="29"/>
                  </a:cubicBezTo>
                  <a:cubicBezTo>
                    <a:pt x="39" y="29"/>
                    <a:pt x="38" y="30"/>
                    <a:pt x="38" y="30"/>
                  </a:cubicBezTo>
                  <a:cubicBezTo>
                    <a:pt x="40" y="32"/>
                    <a:pt x="40" y="32"/>
                    <a:pt x="40" y="32"/>
                  </a:cubicBezTo>
                  <a:cubicBezTo>
                    <a:pt x="41" y="35"/>
                    <a:pt x="43" y="36"/>
                    <a:pt x="44" y="40"/>
                  </a:cubicBezTo>
                  <a:cubicBezTo>
                    <a:pt x="45" y="41"/>
                    <a:pt x="45" y="43"/>
                    <a:pt x="46" y="44"/>
                  </a:cubicBezTo>
                  <a:cubicBezTo>
                    <a:pt x="46" y="45"/>
                    <a:pt x="49" y="44"/>
                    <a:pt x="49" y="45"/>
                  </a:cubicBezTo>
                  <a:cubicBezTo>
                    <a:pt x="49" y="45"/>
                    <a:pt x="49" y="45"/>
                    <a:pt x="49" y="45"/>
                  </a:cubicBezTo>
                  <a:cubicBezTo>
                    <a:pt x="48" y="45"/>
                    <a:pt x="48" y="47"/>
                    <a:pt x="48" y="48"/>
                  </a:cubicBezTo>
                  <a:cubicBezTo>
                    <a:pt x="48" y="49"/>
                    <a:pt x="48" y="50"/>
                    <a:pt x="48" y="51"/>
                  </a:cubicBezTo>
                  <a:cubicBezTo>
                    <a:pt x="67" y="3"/>
                    <a:pt x="67" y="3"/>
                    <a:pt x="67" y="3"/>
                  </a:cubicBezTo>
                  <a:cubicBezTo>
                    <a:pt x="61" y="1"/>
                    <a:pt x="55" y="0"/>
                    <a:pt x="4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8" name="Freeform 70"/>
            <p:cNvSpPr/>
            <p:nvPr userDrawn="1"/>
          </p:nvSpPr>
          <p:spPr bwMode="auto">
            <a:xfrm>
              <a:off x="4500563" y="2897188"/>
              <a:ext cx="350838" cy="465138"/>
            </a:xfrm>
            <a:custGeom>
              <a:avLst/>
              <a:gdLst>
                <a:gd name="T0" fmla="*/ 71 w 106"/>
                <a:gd name="T1" fmla="*/ 0 h 141"/>
                <a:gd name="T2" fmla="*/ 43 w 106"/>
                <a:gd name="T3" fmla="*/ 6 h 141"/>
                <a:gd name="T4" fmla="*/ 6 w 106"/>
                <a:gd name="T5" fmla="*/ 44 h 141"/>
                <a:gd name="T6" fmla="*/ 5 w 106"/>
                <a:gd name="T7" fmla="*/ 46 h 141"/>
                <a:gd name="T8" fmla="*/ 1 w 106"/>
                <a:gd name="T9" fmla="*/ 75 h 141"/>
                <a:gd name="T10" fmla="*/ 6 w 106"/>
                <a:gd name="T11" fmla="*/ 98 h 141"/>
                <a:gd name="T12" fmla="*/ 71 w 106"/>
                <a:gd name="T13" fmla="*/ 141 h 141"/>
                <a:gd name="T14" fmla="*/ 76 w 106"/>
                <a:gd name="T15" fmla="*/ 140 h 141"/>
                <a:gd name="T16" fmla="*/ 78 w 106"/>
                <a:gd name="T17" fmla="*/ 129 h 141"/>
                <a:gd name="T18" fmla="*/ 71 w 106"/>
                <a:gd name="T19" fmla="*/ 130 h 141"/>
                <a:gd name="T20" fmla="*/ 16 w 106"/>
                <a:gd name="T21" fmla="*/ 94 h 141"/>
                <a:gd name="T22" fmla="*/ 16 w 106"/>
                <a:gd name="T23" fmla="*/ 48 h 141"/>
                <a:gd name="T24" fmla="*/ 47 w 106"/>
                <a:gd name="T25" fmla="*/ 16 h 141"/>
                <a:gd name="T26" fmla="*/ 71 w 106"/>
                <a:gd name="T27" fmla="*/ 11 h 141"/>
                <a:gd name="T28" fmla="*/ 103 w 106"/>
                <a:gd name="T29" fmla="*/ 21 h 141"/>
                <a:gd name="T30" fmla="*/ 106 w 106"/>
                <a:gd name="T31" fmla="*/ 10 h 141"/>
                <a:gd name="T32" fmla="*/ 71 w 106"/>
                <a:gd name="T33"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 h="141">
                  <a:moveTo>
                    <a:pt x="71" y="0"/>
                  </a:moveTo>
                  <a:cubicBezTo>
                    <a:pt x="61" y="0"/>
                    <a:pt x="52" y="2"/>
                    <a:pt x="43" y="6"/>
                  </a:cubicBezTo>
                  <a:cubicBezTo>
                    <a:pt x="26" y="13"/>
                    <a:pt x="13" y="27"/>
                    <a:pt x="6" y="44"/>
                  </a:cubicBezTo>
                  <a:cubicBezTo>
                    <a:pt x="5" y="45"/>
                    <a:pt x="5" y="46"/>
                    <a:pt x="5" y="46"/>
                  </a:cubicBezTo>
                  <a:cubicBezTo>
                    <a:pt x="1" y="55"/>
                    <a:pt x="0" y="65"/>
                    <a:pt x="1" y="75"/>
                  </a:cubicBezTo>
                  <a:cubicBezTo>
                    <a:pt x="1" y="83"/>
                    <a:pt x="3" y="90"/>
                    <a:pt x="6" y="98"/>
                  </a:cubicBezTo>
                  <a:cubicBezTo>
                    <a:pt x="17" y="124"/>
                    <a:pt x="42" y="141"/>
                    <a:pt x="71" y="141"/>
                  </a:cubicBezTo>
                  <a:cubicBezTo>
                    <a:pt x="72" y="141"/>
                    <a:pt x="74" y="141"/>
                    <a:pt x="76" y="140"/>
                  </a:cubicBezTo>
                  <a:cubicBezTo>
                    <a:pt x="78" y="129"/>
                    <a:pt x="78" y="129"/>
                    <a:pt x="78" y="129"/>
                  </a:cubicBezTo>
                  <a:cubicBezTo>
                    <a:pt x="76" y="129"/>
                    <a:pt x="73" y="130"/>
                    <a:pt x="71" y="130"/>
                  </a:cubicBezTo>
                  <a:cubicBezTo>
                    <a:pt x="47" y="130"/>
                    <a:pt x="25" y="116"/>
                    <a:pt x="16" y="94"/>
                  </a:cubicBezTo>
                  <a:cubicBezTo>
                    <a:pt x="10" y="79"/>
                    <a:pt x="10" y="63"/>
                    <a:pt x="16" y="48"/>
                  </a:cubicBezTo>
                  <a:cubicBezTo>
                    <a:pt x="22" y="34"/>
                    <a:pt x="33" y="22"/>
                    <a:pt x="47" y="16"/>
                  </a:cubicBezTo>
                  <a:cubicBezTo>
                    <a:pt x="55" y="13"/>
                    <a:pt x="63" y="11"/>
                    <a:pt x="71" y="11"/>
                  </a:cubicBezTo>
                  <a:cubicBezTo>
                    <a:pt x="83" y="11"/>
                    <a:pt x="94" y="15"/>
                    <a:pt x="103" y="21"/>
                  </a:cubicBezTo>
                  <a:cubicBezTo>
                    <a:pt x="106" y="10"/>
                    <a:pt x="106" y="10"/>
                    <a:pt x="106" y="10"/>
                  </a:cubicBezTo>
                  <a:cubicBezTo>
                    <a:pt x="96" y="4"/>
                    <a:pt x="83" y="0"/>
                    <a:pt x="71"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9" name="Freeform 71"/>
            <p:cNvSpPr>
              <a:spLocks noEditPoints="1"/>
            </p:cNvSpPr>
            <p:nvPr userDrawn="1"/>
          </p:nvSpPr>
          <p:spPr bwMode="auto">
            <a:xfrm>
              <a:off x="4751388" y="2930525"/>
              <a:ext cx="152400" cy="428625"/>
            </a:xfrm>
            <a:custGeom>
              <a:avLst/>
              <a:gdLst>
                <a:gd name="T0" fmla="*/ 23 w 46"/>
                <a:gd name="T1" fmla="*/ 112 h 130"/>
                <a:gd name="T2" fmla="*/ 18 w 46"/>
                <a:gd name="T3" fmla="*/ 115 h 130"/>
                <a:gd name="T4" fmla="*/ 2 w 46"/>
                <a:gd name="T5" fmla="*/ 119 h 130"/>
                <a:gd name="T6" fmla="*/ 0 w 46"/>
                <a:gd name="T7" fmla="*/ 130 h 130"/>
                <a:gd name="T8" fmla="*/ 20 w 46"/>
                <a:gd name="T9" fmla="*/ 126 h 130"/>
                <a:gd name="T10" fmla="*/ 23 w 46"/>
                <a:gd name="T11" fmla="*/ 112 h 130"/>
                <a:gd name="T12" fmla="*/ 30 w 46"/>
                <a:gd name="T13" fmla="*/ 0 h 130"/>
                <a:gd name="T14" fmla="*/ 27 w 46"/>
                <a:gd name="T15" fmla="*/ 11 h 130"/>
                <a:gd name="T16" fmla="*/ 43 w 46"/>
                <a:gd name="T17" fmla="*/ 26 h 130"/>
                <a:gd name="T18" fmla="*/ 46 w 46"/>
                <a:gd name="T19" fmla="*/ 13 h 130"/>
                <a:gd name="T20" fmla="*/ 30 w 46"/>
                <a:gd name="T2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130">
                  <a:moveTo>
                    <a:pt x="23" y="112"/>
                  </a:moveTo>
                  <a:cubicBezTo>
                    <a:pt x="21" y="113"/>
                    <a:pt x="20" y="114"/>
                    <a:pt x="18" y="115"/>
                  </a:cubicBezTo>
                  <a:cubicBezTo>
                    <a:pt x="13" y="117"/>
                    <a:pt x="8" y="118"/>
                    <a:pt x="2" y="119"/>
                  </a:cubicBezTo>
                  <a:cubicBezTo>
                    <a:pt x="0" y="130"/>
                    <a:pt x="0" y="130"/>
                    <a:pt x="0" y="130"/>
                  </a:cubicBezTo>
                  <a:cubicBezTo>
                    <a:pt x="7" y="130"/>
                    <a:pt x="13" y="128"/>
                    <a:pt x="20" y="126"/>
                  </a:cubicBezTo>
                  <a:cubicBezTo>
                    <a:pt x="23" y="112"/>
                    <a:pt x="23" y="112"/>
                    <a:pt x="23" y="112"/>
                  </a:cubicBezTo>
                  <a:moveTo>
                    <a:pt x="30" y="0"/>
                  </a:moveTo>
                  <a:cubicBezTo>
                    <a:pt x="27" y="11"/>
                    <a:pt x="27" y="11"/>
                    <a:pt x="27" y="11"/>
                  </a:cubicBezTo>
                  <a:cubicBezTo>
                    <a:pt x="33" y="15"/>
                    <a:pt x="39" y="20"/>
                    <a:pt x="43" y="26"/>
                  </a:cubicBezTo>
                  <a:cubicBezTo>
                    <a:pt x="46" y="13"/>
                    <a:pt x="46" y="13"/>
                    <a:pt x="46" y="13"/>
                  </a:cubicBezTo>
                  <a:cubicBezTo>
                    <a:pt x="41" y="8"/>
                    <a:pt x="36" y="3"/>
                    <a:pt x="30" y="0"/>
                  </a:cubicBezTo>
                </a:path>
              </a:pathLst>
            </a:custGeom>
            <a:solidFill>
              <a:srgbClr val="92C8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0" name="Freeform 72"/>
            <p:cNvSpPr/>
            <p:nvPr userDrawn="1"/>
          </p:nvSpPr>
          <p:spPr bwMode="auto">
            <a:xfrm>
              <a:off x="4818063" y="2973388"/>
              <a:ext cx="155575" cy="373063"/>
            </a:xfrm>
            <a:custGeom>
              <a:avLst/>
              <a:gdLst>
                <a:gd name="T0" fmla="*/ 26 w 47"/>
                <a:gd name="T1" fmla="*/ 0 h 113"/>
                <a:gd name="T2" fmla="*/ 23 w 47"/>
                <a:gd name="T3" fmla="*/ 13 h 113"/>
                <a:gd name="T4" fmla="*/ 29 w 47"/>
                <a:gd name="T5" fmla="*/ 24 h 113"/>
                <a:gd name="T6" fmla="*/ 29 w 47"/>
                <a:gd name="T7" fmla="*/ 70 h 113"/>
                <a:gd name="T8" fmla="*/ 3 w 47"/>
                <a:gd name="T9" fmla="*/ 99 h 113"/>
                <a:gd name="T10" fmla="*/ 0 w 47"/>
                <a:gd name="T11" fmla="*/ 113 h 113"/>
                <a:gd name="T12" fmla="*/ 2 w 47"/>
                <a:gd name="T13" fmla="*/ 112 h 113"/>
                <a:gd name="T14" fmla="*/ 40 w 47"/>
                <a:gd name="T15" fmla="*/ 74 h 113"/>
                <a:gd name="T16" fmla="*/ 39 w 47"/>
                <a:gd name="T17" fmla="*/ 20 h 113"/>
                <a:gd name="T18" fmla="*/ 37 w 47"/>
                <a:gd name="T19" fmla="*/ 15 h 113"/>
                <a:gd name="T20" fmla="*/ 28 w 47"/>
                <a:gd name="T21" fmla="*/ 2 h 113"/>
                <a:gd name="T22" fmla="*/ 26 w 47"/>
                <a:gd name="T23"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113">
                  <a:moveTo>
                    <a:pt x="26" y="0"/>
                  </a:moveTo>
                  <a:cubicBezTo>
                    <a:pt x="23" y="13"/>
                    <a:pt x="23" y="13"/>
                    <a:pt x="23" y="13"/>
                  </a:cubicBezTo>
                  <a:cubicBezTo>
                    <a:pt x="25" y="17"/>
                    <a:pt x="27" y="20"/>
                    <a:pt x="29" y="24"/>
                  </a:cubicBezTo>
                  <a:cubicBezTo>
                    <a:pt x="35" y="39"/>
                    <a:pt x="35" y="55"/>
                    <a:pt x="29" y="70"/>
                  </a:cubicBezTo>
                  <a:cubicBezTo>
                    <a:pt x="24" y="82"/>
                    <a:pt x="15" y="93"/>
                    <a:pt x="3" y="99"/>
                  </a:cubicBezTo>
                  <a:cubicBezTo>
                    <a:pt x="0" y="113"/>
                    <a:pt x="0" y="113"/>
                    <a:pt x="0" y="113"/>
                  </a:cubicBezTo>
                  <a:cubicBezTo>
                    <a:pt x="1" y="113"/>
                    <a:pt x="1" y="112"/>
                    <a:pt x="2" y="112"/>
                  </a:cubicBezTo>
                  <a:cubicBezTo>
                    <a:pt x="19" y="105"/>
                    <a:pt x="33" y="91"/>
                    <a:pt x="40" y="74"/>
                  </a:cubicBezTo>
                  <a:cubicBezTo>
                    <a:pt x="47" y="56"/>
                    <a:pt x="46" y="37"/>
                    <a:pt x="39" y="20"/>
                  </a:cubicBezTo>
                  <a:cubicBezTo>
                    <a:pt x="38" y="18"/>
                    <a:pt x="38" y="17"/>
                    <a:pt x="37" y="15"/>
                  </a:cubicBezTo>
                  <a:cubicBezTo>
                    <a:pt x="34" y="10"/>
                    <a:pt x="31" y="6"/>
                    <a:pt x="28" y="2"/>
                  </a:cubicBezTo>
                  <a:cubicBezTo>
                    <a:pt x="27" y="1"/>
                    <a:pt x="27" y="0"/>
                    <a:pt x="26"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1" name="Freeform 73"/>
            <p:cNvSpPr>
              <a:spLocks noEditPoints="1"/>
            </p:cNvSpPr>
            <p:nvPr userDrawn="1"/>
          </p:nvSpPr>
          <p:spPr bwMode="auto">
            <a:xfrm>
              <a:off x="4983163" y="2692400"/>
              <a:ext cx="431800" cy="461963"/>
            </a:xfrm>
            <a:custGeom>
              <a:avLst/>
              <a:gdLst>
                <a:gd name="T0" fmla="*/ 131 w 131"/>
                <a:gd name="T1" fmla="*/ 35 h 140"/>
                <a:gd name="T2" fmla="*/ 12 w 131"/>
                <a:gd name="T3" fmla="*/ 33 h 140"/>
                <a:gd name="T4" fmla="*/ 1 w 131"/>
                <a:gd name="T5" fmla="*/ 77 h 140"/>
                <a:gd name="T6" fmla="*/ 6 w 131"/>
                <a:gd name="T7" fmla="*/ 98 h 140"/>
                <a:gd name="T8" fmla="*/ 83 w 131"/>
                <a:gd name="T9" fmla="*/ 139 h 140"/>
                <a:gd name="T10" fmla="*/ 80 w 131"/>
                <a:gd name="T11" fmla="*/ 131 h 140"/>
                <a:gd name="T12" fmla="*/ 71 w 131"/>
                <a:gd name="T13" fmla="*/ 129 h 140"/>
                <a:gd name="T14" fmla="*/ 14 w 131"/>
                <a:gd name="T15" fmla="*/ 55 h 140"/>
                <a:gd name="T16" fmla="*/ 9 w 131"/>
                <a:gd name="T17" fmla="*/ 56 h 140"/>
                <a:gd name="T18" fmla="*/ 10 w 131"/>
                <a:gd name="T19" fmla="*/ 54 h 140"/>
                <a:gd name="T20" fmla="*/ 15 w 131"/>
                <a:gd name="T21" fmla="*/ 52 h 140"/>
                <a:gd name="T22" fmla="*/ 18 w 131"/>
                <a:gd name="T23" fmla="*/ 43 h 140"/>
                <a:gd name="T24" fmla="*/ 15 w 131"/>
                <a:gd name="T25" fmla="*/ 38 h 140"/>
                <a:gd name="T26" fmla="*/ 12 w 131"/>
                <a:gd name="T27" fmla="*/ 33 h 140"/>
                <a:gd name="T28" fmla="*/ 121 w 131"/>
                <a:gd name="T29" fmla="*/ 24 h 140"/>
                <a:gd name="T30" fmla="*/ 118 w 131"/>
                <a:gd name="T31" fmla="*/ 27 h 140"/>
                <a:gd name="T32" fmla="*/ 125 w 131"/>
                <a:gd name="T33" fmla="*/ 29 h 140"/>
                <a:gd name="T34" fmla="*/ 128 w 131"/>
                <a:gd name="T35" fmla="*/ 29 h 140"/>
                <a:gd name="T36" fmla="*/ 123 w 131"/>
                <a:gd name="T37" fmla="*/ 25 h 140"/>
                <a:gd name="T38" fmla="*/ 123 w 131"/>
                <a:gd name="T39" fmla="*/ 23 h 140"/>
                <a:gd name="T40" fmla="*/ 23 w 131"/>
                <a:gd name="T41" fmla="*/ 19 h 140"/>
                <a:gd name="T42" fmla="*/ 19 w 131"/>
                <a:gd name="T43" fmla="*/ 24 h 140"/>
                <a:gd name="T44" fmla="*/ 22 w 131"/>
                <a:gd name="T45" fmla="*/ 22 h 140"/>
                <a:gd name="T46" fmla="*/ 22 w 131"/>
                <a:gd name="T47" fmla="*/ 23 h 140"/>
                <a:gd name="T48" fmla="*/ 23 w 131"/>
                <a:gd name="T49" fmla="*/ 19 h 140"/>
                <a:gd name="T50" fmla="*/ 57 w 131"/>
                <a:gd name="T51" fmla="*/ 2 h 140"/>
                <a:gd name="T52" fmla="*/ 69 w 131"/>
                <a:gd name="T53" fmla="*/ 8 h 140"/>
                <a:gd name="T54" fmla="*/ 74 w 131"/>
                <a:gd name="T55" fmla="*/ 11 h 140"/>
                <a:gd name="T56" fmla="*/ 81 w 131"/>
                <a:gd name="T57" fmla="*/ 11 h 140"/>
                <a:gd name="T58" fmla="*/ 82 w 131"/>
                <a:gd name="T59" fmla="*/ 12 h 140"/>
                <a:gd name="T60" fmla="*/ 87 w 131"/>
                <a:gd name="T61" fmla="*/ 11 h 140"/>
                <a:gd name="T62" fmla="*/ 92 w 131"/>
                <a:gd name="T63" fmla="*/ 11 h 140"/>
                <a:gd name="T64" fmla="*/ 87 w 131"/>
                <a:gd name="T65" fmla="*/ 13 h 140"/>
                <a:gd name="T66" fmla="*/ 91 w 131"/>
                <a:gd name="T67" fmla="*/ 12 h 140"/>
                <a:gd name="T68" fmla="*/ 92 w 131"/>
                <a:gd name="T69" fmla="*/ 12 h 140"/>
                <a:gd name="T70" fmla="*/ 94 w 131"/>
                <a:gd name="T71" fmla="*/ 12 h 140"/>
                <a:gd name="T72" fmla="*/ 93 w 131"/>
                <a:gd name="T73" fmla="*/ 9 h 140"/>
                <a:gd name="T74" fmla="*/ 71 w 131"/>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1" h="140">
                  <a:moveTo>
                    <a:pt x="131" y="34"/>
                  </a:moveTo>
                  <a:cubicBezTo>
                    <a:pt x="131" y="35"/>
                    <a:pt x="131" y="35"/>
                    <a:pt x="131" y="35"/>
                  </a:cubicBezTo>
                  <a:cubicBezTo>
                    <a:pt x="131" y="35"/>
                    <a:pt x="131" y="35"/>
                    <a:pt x="131" y="34"/>
                  </a:cubicBezTo>
                  <a:moveTo>
                    <a:pt x="12" y="33"/>
                  </a:moveTo>
                  <a:cubicBezTo>
                    <a:pt x="9" y="36"/>
                    <a:pt x="8" y="40"/>
                    <a:pt x="6" y="44"/>
                  </a:cubicBezTo>
                  <a:cubicBezTo>
                    <a:pt x="2" y="55"/>
                    <a:pt x="0" y="66"/>
                    <a:pt x="1" y="77"/>
                  </a:cubicBezTo>
                  <a:cubicBezTo>
                    <a:pt x="2" y="82"/>
                    <a:pt x="3" y="87"/>
                    <a:pt x="5" y="93"/>
                  </a:cubicBezTo>
                  <a:cubicBezTo>
                    <a:pt x="5" y="94"/>
                    <a:pt x="6" y="96"/>
                    <a:pt x="6" y="98"/>
                  </a:cubicBezTo>
                  <a:cubicBezTo>
                    <a:pt x="17" y="124"/>
                    <a:pt x="43" y="140"/>
                    <a:pt x="71" y="140"/>
                  </a:cubicBezTo>
                  <a:cubicBezTo>
                    <a:pt x="75" y="140"/>
                    <a:pt x="79" y="140"/>
                    <a:pt x="83" y="139"/>
                  </a:cubicBezTo>
                  <a:cubicBezTo>
                    <a:pt x="83" y="139"/>
                    <a:pt x="83" y="139"/>
                    <a:pt x="83" y="138"/>
                  </a:cubicBezTo>
                  <a:cubicBezTo>
                    <a:pt x="81" y="136"/>
                    <a:pt x="81" y="133"/>
                    <a:pt x="80" y="131"/>
                  </a:cubicBezTo>
                  <a:cubicBezTo>
                    <a:pt x="80" y="130"/>
                    <a:pt x="80" y="129"/>
                    <a:pt x="79" y="129"/>
                  </a:cubicBezTo>
                  <a:cubicBezTo>
                    <a:pt x="77" y="129"/>
                    <a:pt x="74" y="129"/>
                    <a:pt x="71" y="129"/>
                  </a:cubicBezTo>
                  <a:cubicBezTo>
                    <a:pt x="47" y="129"/>
                    <a:pt x="26" y="115"/>
                    <a:pt x="17" y="93"/>
                  </a:cubicBezTo>
                  <a:cubicBezTo>
                    <a:pt x="11" y="81"/>
                    <a:pt x="11" y="67"/>
                    <a:pt x="14" y="55"/>
                  </a:cubicBezTo>
                  <a:cubicBezTo>
                    <a:pt x="13" y="56"/>
                    <a:pt x="11" y="56"/>
                    <a:pt x="10" y="56"/>
                  </a:cubicBezTo>
                  <a:cubicBezTo>
                    <a:pt x="10" y="56"/>
                    <a:pt x="9" y="56"/>
                    <a:pt x="9" y="56"/>
                  </a:cubicBezTo>
                  <a:cubicBezTo>
                    <a:pt x="7" y="56"/>
                    <a:pt x="7" y="56"/>
                    <a:pt x="7" y="55"/>
                  </a:cubicBezTo>
                  <a:cubicBezTo>
                    <a:pt x="8" y="55"/>
                    <a:pt x="9" y="54"/>
                    <a:pt x="10" y="54"/>
                  </a:cubicBezTo>
                  <a:cubicBezTo>
                    <a:pt x="10" y="54"/>
                    <a:pt x="11" y="54"/>
                    <a:pt x="11" y="55"/>
                  </a:cubicBezTo>
                  <a:cubicBezTo>
                    <a:pt x="11" y="52"/>
                    <a:pt x="13" y="52"/>
                    <a:pt x="15" y="52"/>
                  </a:cubicBezTo>
                  <a:cubicBezTo>
                    <a:pt x="16" y="48"/>
                    <a:pt x="17" y="45"/>
                    <a:pt x="19" y="42"/>
                  </a:cubicBezTo>
                  <a:cubicBezTo>
                    <a:pt x="19" y="42"/>
                    <a:pt x="18" y="43"/>
                    <a:pt x="18" y="43"/>
                  </a:cubicBezTo>
                  <a:cubicBezTo>
                    <a:pt x="14" y="40"/>
                    <a:pt x="18" y="41"/>
                    <a:pt x="17" y="37"/>
                  </a:cubicBezTo>
                  <a:cubicBezTo>
                    <a:pt x="16" y="38"/>
                    <a:pt x="16" y="38"/>
                    <a:pt x="15" y="38"/>
                  </a:cubicBezTo>
                  <a:cubicBezTo>
                    <a:pt x="14" y="38"/>
                    <a:pt x="13" y="37"/>
                    <a:pt x="12" y="36"/>
                  </a:cubicBezTo>
                  <a:cubicBezTo>
                    <a:pt x="11" y="35"/>
                    <a:pt x="11" y="34"/>
                    <a:pt x="12" y="33"/>
                  </a:cubicBezTo>
                  <a:moveTo>
                    <a:pt x="123" y="23"/>
                  </a:moveTo>
                  <a:cubicBezTo>
                    <a:pt x="121" y="24"/>
                    <a:pt x="121" y="24"/>
                    <a:pt x="121" y="24"/>
                  </a:cubicBezTo>
                  <a:cubicBezTo>
                    <a:pt x="121" y="24"/>
                    <a:pt x="121" y="25"/>
                    <a:pt x="121" y="25"/>
                  </a:cubicBezTo>
                  <a:cubicBezTo>
                    <a:pt x="121" y="26"/>
                    <a:pt x="118" y="26"/>
                    <a:pt x="118" y="27"/>
                  </a:cubicBezTo>
                  <a:cubicBezTo>
                    <a:pt x="119" y="29"/>
                    <a:pt x="121" y="29"/>
                    <a:pt x="123" y="29"/>
                  </a:cubicBezTo>
                  <a:cubicBezTo>
                    <a:pt x="123" y="29"/>
                    <a:pt x="124" y="29"/>
                    <a:pt x="125" y="29"/>
                  </a:cubicBezTo>
                  <a:cubicBezTo>
                    <a:pt x="125" y="29"/>
                    <a:pt x="126" y="29"/>
                    <a:pt x="126" y="29"/>
                  </a:cubicBezTo>
                  <a:cubicBezTo>
                    <a:pt x="127" y="29"/>
                    <a:pt x="127" y="29"/>
                    <a:pt x="128" y="29"/>
                  </a:cubicBezTo>
                  <a:cubicBezTo>
                    <a:pt x="127" y="28"/>
                    <a:pt x="126" y="27"/>
                    <a:pt x="125" y="25"/>
                  </a:cubicBezTo>
                  <a:cubicBezTo>
                    <a:pt x="124" y="25"/>
                    <a:pt x="124" y="25"/>
                    <a:pt x="123" y="25"/>
                  </a:cubicBezTo>
                  <a:cubicBezTo>
                    <a:pt x="123" y="24"/>
                    <a:pt x="123" y="24"/>
                    <a:pt x="123" y="23"/>
                  </a:cubicBezTo>
                  <a:cubicBezTo>
                    <a:pt x="123" y="23"/>
                    <a:pt x="123" y="23"/>
                    <a:pt x="123" y="23"/>
                  </a:cubicBezTo>
                  <a:moveTo>
                    <a:pt x="23" y="19"/>
                  </a:moveTo>
                  <a:cubicBezTo>
                    <a:pt x="23" y="19"/>
                    <a:pt x="23" y="19"/>
                    <a:pt x="23" y="19"/>
                  </a:cubicBezTo>
                  <a:cubicBezTo>
                    <a:pt x="21" y="21"/>
                    <a:pt x="20" y="22"/>
                    <a:pt x="18" y="24"/>
                  </a:cubicBezTo>
                  <a:cubicBezTo>
                    <a:pt x="19" y="24"/>
                    <a:pt x="19" y="24"/>
                    <a:pt x="19" y="24"/>
                  </a:cubicBezTo>
                  <a:cubicBezTo>
                    <a:pt x="20" y="23"/>
                    <a:pt x="20" y="23"/>
                    <a:pt x="20" y="23"/>
                  </a:cubicBezTo>
                  <a:cubicBezTo>
                    <a:pt x="21" y="23"/>
                    <a:pt x="21" y="22"/>
                    <a:pt x="22" y="22"/>
                  </a:cubicBezTo>
                  <a:cubicBezTo>
                    <a:pt x="22" y="22"/>
                    <a:pt x="22" y="23"/>
                    <a:pt x="22" y="23"/>
                  </a:cubicBezTo>
                  <a:cubicBezTo>
                    <a:pt x="22" y="23"/>
                    <a:pt x="22" y="23"/>
                    <a:pt x="22" y="23"/>
                  </a:cubicBezTo>
                  <a:cubicBezTo>
                    <a:pt x="22" y="23"/>
                    <a:pt x="22" y="22"/>
                    <a:pt x="22" y="21"/>
                  </a:cubicBezTo>
                  <a:cubicBezTo>
                    <a:pt x="23" y="20"/>
                    <a:pt x="22" y="20"/>
                    <a:pt x="23" y="19"/>
                  </a:cubicBezTo>
                  <a:moveTo>
                    <a:pt x="71" y="0"/>
                  </a:moveTo>
                  <a:cubicBezTo>
                    <a:pt x="66" y="0"/>
                    <a:pt x="61" y="1"/>
                    <a:pt x="57" y="2"/>
                  </a:cubicBezTo>
                  <a:cubicBezTo>
                    <a:pt x="57" y="2"/>
                    <a:pt x="58" y="2"/>
                    <a:pt x="58" y="2"/>
                  </a:cubicBezTo>
                  <a:cubicBezTo>
                    <a:pt x="62" y="4"/>
                    <a:pt x="65" y="5"/>
                    <a:pt x="69" y="8"/>
                  </a:cubicBezTo>
                  <a:cubicBezTo>
                    <a:pt x="71" y="9"/>
                    <a:pt x="72" y="10"/>
                    <a:pt x="73" y="11"/>
                  </a:cubicBezTo>
                  <a:cubicBezTo>
                    <a:pt x="74" y="11"/>
                    <a:pt x="74" y="11"/>
                    <a:pt x="74" y="11"/>
                  </a:cubicBezTo>
                  <a:cubicBezTo>
                    <a:pt x="76" y="11"/>
                    <a:pt x="78" y="11"/>
                    <a:pt x="79" y="12"/>
                  </a:cubicBezTo>
                  <a:cubicBezTo>
                    <a:pt x="80" y="12"/>
                    <a:pt x="80" y="11"/>
                    <a:pt x="81" y="11"/>
                  </a:cubicBezTo>
                  <a:cubicBezTo>
                    <a:pt x="81" y="11"/>
                    <a:pt x="82" y="11"/>
                    <a:pt x="82" y="11"/>
                  </a:cubicBezTo>
                  <a:cubicBezTo>
                    <a:pt x="82" y="11"/>
                    <a:pt x="82" y="11"/>
                    <a:pt x="82" y="12"/>
                  </a:cubicBezTo>
                  <a:cubicBezTo>
                    <a:pt x="82" y="12"/>
                    <a:pt x="83" y="12"/>
                    <a:pt x="83" y="12"/>
                  </a:cubicBezTo>
                  <a:cubicBezTo>
                    <a:pt x="83" y="12"/>
                    <a:pt x="85" y="12"/>
                    <a:pt x="87" y="11"/>
                  </a:cubicBezTo>
                  <a:cubicBezTo>
                    <a:pt x="88" y="11"/>
                    <a:pt x="90" y="10"/>
                    <a:pt x="91" y="10"/>
                  </a:cubicBezTo>
                  <a:cubicBezTo>
                    <a:pt x="92" y="10"/>
                    <a:pt x="92" y="10"/>
                    <a:pt x="92" y="11"/>
                  </a:cubicBezTo>
                  <a:cubicBezTo>
                    <a:pt x="92" y="12"/>
                    <a:pt x="89" y="12"/>
                    <a:pt x="86" y="13"/>
                  </a:cubicBezTo>
                  <a:cubicBezTo>
                    <a:pt x="86" y="13"/>
                    <a:pt x="86" y="13"/>
                    <a:pt x="87" y="13"/>
                  </a:cubicBezTo>
                  <a:cubicBezTo>
                    <a:pt x="87" y="13"/>
                    <a:pt x="87" y="13"/>
                    <a:pt x="87" y="13"/>
                  </a:cubicBezTo>
                  <a:cubicBezTo>
                    <a:pt x="88" y="13"/>
                    <a:pt x="90" y="12"/>
                    <a:pt x="91" y="12"/>
                  </a:cubicBezTo>
                  <a:cubicBezTo>
                    <a:pt x="91" y="12"/>
                    <a:pt x="91" y="12"/>
                    <a:pt x="92" y="12"/>
                  </a:cubicBezTo>
                  <a:cubicBezTo>
                    <a:pt x="92" y="12"/>
                    <a:pt x="92" y="12"/>
                    <a:pt x="92" y="12"/>
                  </a:cubicBezTo>
                  <a:cubicBezTo>
                    <a:pt x="92" y="12"/>
                    <a:pt x="93" y="12"/>
                    <a:pt x="93" y="12"/>
                  </a:cubicBezTo>
                  <a:cubicBezTo>
                    <a:pt x="93" y="12"/>
                    <a:pt x="93" y="12"/>
                    <a:pt x="94" y="12"/>
                  </a:cubicBezTo>
                  <a:cubicBezTo>
                    <a:pt x="94" y="12"/>
                    <a:pt x="94" y="12"/>
                    <a:pt x="94" y="12"/>
                  </a:cubicBezTo>
                  <a:cubicBezTo>
                    <a:pt x="93" y="9"/>
                    <a:pt x="93" y="9"/>
                    <a:pt x="93" y="9"/>
                  </a:cubicBezTo>
                  <a:cubicBezTo>
                    <a:pt x="99" y="6"/>
                    <a:pt x="99" y="6"/>
                    <a:pt x="99" y="6"/>
                  </a:cubicBezTo>
                  <a:cubicBezTo>
                    <a:pt x="90" y="2"/>
                    <a:pt x="81" y="0"/>
                    <a:pt x="71"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2" name="Freeform 74"/>
            <p:cNvSpPr>
              <a:spLocks noEditPoints="1"/>
            </p:cNvSpPr>
            <p:nvPr userDrawn="1"/>
          </p:nvSpPr>
          <p:spPr bwMode="auto">
            <a:xfrm>
              <a:off x="5005388" y="2698750"/>
              <a:ext cx="449263" cy="452438"/>
            </a:xfrm>
            <a:custGeom>
              <a:avLst/>
              <a:gdLst>
                <a:gd name="T0" fmla="*/ 4 w 136"/>
                <a:gd name="T1" fmla="*/ 53 h 137"/>
                <a:gd name="T2" fmla="*/ 0 w 136"/>
                <a:gd name="T3" fmla="*/ 53 h 137"/>
                <a:gd name="T4" fmla="*/ 3 w 136"/>
                <a:gd name="T5" fmla="*/ 54 h 137"/>
                <a:gd name="T6" fmla="*/ 8 w 136"/>
                <a:gd name="T7" fmla="*/ 50 h 137"/>
                <a:gd name="T8" fmla="*/ 105 w 136"/>
                <a:gd name="T9" fmla="*/ 25 h 137"/>
                <a:gd name="T10" fmla="*/ 119 w 136"/>
                <a:gd name="T11" fmla="*/ 90 h 137"/>
                <a:gd name="T12" fmla="*/ 72 w 136"/>
                <a:gd name="T13" fmla="*/ 127 h 137"/>
                <a:gd name="T14" fmla="*/ 76 w 136"/>
                <a:gd name="T15" fmla="*/ 136 h 137"/>
                <a:gd name="T16" fmla="*/ 91 w 136"/>
                <a:gd name="T17" fmla="*/ 133 h 137"/>
                <a:gd name="T18" fmla="*/ 128 w 136"/>
                <a:gd name="T19" fmla="*/ 41 h 137"/>
                <a:gd name="T20" fmla="*/ 124 w 136"/>
                <a:gd name="T21" fmla="*/ 32 h 137"/>
                <a:gd name="T22" fmla="*/ 119 w 136"/>
                <a:gd name="T23" fmla="*/ 27 h 137"/>
                <a:gd name="T24" fmla="*/ 116 w 136"/>
                <a:gd name="T25" fmla="*/ 27 h 137"/>
                <a:gd name="T26" fmla="*/ 114 w 136"/>
                <a:gd name="T27" fmla="*/ 23 h 137"/>
                <a:gd name="T28" fmla="*/ 116 w 136"/>
                <a:gd name="T29" fmla="*/ 21 h 137"/>
                <a:gd name="T30" fmla="*/ 118 w 136"/>
                <a:gd name="T31" fmla="*/ 23 h 137"/>
                <a:gd name="T32" fmla="*/ 87 w 136"/>
                <a:gd name="T33" fmla="*/ 10 h 137"/>
                <a:gd name="T34" fmla="*/ 86 w 136"/>
                <a:gd name="T35" fmla="*/ 10 h 137"/>
                <a:gd name="T36" fmla="*/ 85 w 136"/>
                <a:gd name="T37" fmla="*/ 10 h 137"/>
                <a:gd name="T38" fmla="*/ 80 w 136"/>
                <a:gd name="T39" fmla="*/ 11 h 137"/>
                <a:gd name="T40" fmla="*/ 89 w 136"/>
                <a:gd name="T41" fmla="*/ 15 h 137"/>
                <a:gd name="T42" fmla="*/ 84 w 136"/>
                <a:gd name="T43" fmla="*/ 8 h 137"/>
                <a:gd name="T44" fmla="*/ 76 w 136"/>
                <a:gd name="T45" fmla="*/ 10 h 137"/>
                <a:gd name="T46" fmla="*/ 75 w 136"/>
                <a:gd name="T47" fmla="*/ 9 h 137"/>
                <a:gd name="T48" fmla="*/ 72 w 136"/>
                <a:gd name="T49" fmla="*/ 10 h 137"/>
                <a:gd name="T50" fmla="*/ 85 w 136"/>
                <a:gd name="T51" fmla="*/ 9 h 137"/>
                <a:gd name="T52" fmla="*/ 50 w 136"/>
                <a:gd name="T53" fmla="*/ 0 h 137"/>
                <a:gd name="T54" fmla="*/ 16 w 136"/>
                <a:gd name="T55" fmla="*/ 17 h 137"/>
                <a:gd name="T56" fmla="*/ 15 w 136"/>
                <a:gd name="T57" fmla="*/ 19 h 137"/>
                <a:gd name="T58" fmla="*/ 15 w 136"/>
                <a:gd name="T59" fmla="*/ 21 h 137"/>
                <a:gd name="T60" fmla="*/ 13 w 136"/>
                <a:gd name="T61" fmla="*/ 21 h 137"/>
                <a:gd name="T62" fmla="*/ 11 w 136"/>
                <a:gd name="T63" fmla="*/ 22 h 137"/>
                <a:gd name="T64" fmla="*/ 5 w 136"/>
                <a:gd name="T65" fmla="*/ 34 h 137"/>
                <a:gd name="T66" fmla="*/ 10 w 136"/>
                <a:gd name="T67" fmla="*/ 35 h 137"/>
                <a:gd name="T68" fmla="*/ 12 w 136"/>
                <a:gd name="T69" fmla="*/ 40 h 137"/>
                <a:gd name="T70" fmla="*/ 64 w 136"/>
                <a:gd name="T71" fmla="*/ 9 h 137"/>
                <a:gd name="T72" fmla="*/ 66 w 136"/>
                <a:gd name="T73" fmla="*/ 9 h 137"/>
                <a:gd name="T74" fmla="*/ 51 w 136"/>
                <a:gd name="T75"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7">
                  <a:moveTo>
                    <a:pt x="8" y="50"/>
                  </a:moveTo>
                  <a:cubicBezTo>
                    <a:pt x="6" y="50"/>
                    <a:pt x="4" y="50"/>
                    <a:pt x="4" y="53"/>
                  </a:cubicBezTo>
                  <a:cubicBezTo>
                    <a:pt x="4" y="52"/>
                    <a:pt x="3" y="52"/>
                    <a:pt x="3" y="52"/>
                  </a:cubicBezTo>
                  <a:cubicBezTo>
                    <a:pt x="2" y="52"/>
                    <a:pt x="1" y="53"/>
                    <a:pt x="0" y="53"/>
                  </a:cubicBezTo>
                  <a:cubicBezTo>
                    <a:pt x="0" y="54"/>
                    <a:pt x="0" y="54"/>
                    <a:pt x="2" y="54"/>
                  </a:cubicBezTo>
                  <a:cubicBezTo>
                    <a:pt x="2" y="54"/>
                    <a:pt x="3" y="54"/>
                    <a:pt x="3" y="54"/>
                  </a:cubicBezTo>
                  <a:cubicBezTo>
                    <a:pt x="4" y="54"/>
                    <a:pt x="6" y="54"/>
                    <a:pt x="7" y="53"/>
                  </a:cubicBezTo>
                  <a:cubicBezTo>
                    <a:pt x="7" y="52"/>
                    <a:pt x="7" y="51"/>
                    <a:pt x="8" y="50"/>
                  </a:cubicBezTo>
                  <a:moveTo>
                    <a:pt x="114" y="22"/>
                  </a:moveTo>
                  <a:cubicBezTo>
                    <a:pt x="105" y="25"/>
                    <a:pt x="105" y="25"/>
                    <a:pt x="105" y="25"/>
                  </a:cubicBezTo>
                  <a:cubicBezTo>
                    <a:pt x="110" y="31"/>
                    <a:pt x="115" y="38"/>
                    <a:pt x="118" y="45"/>
                  </a:cubicBezTo>
                  <a:cubicBezTo>
                    <a:pt x="125" y="60"/>
                    <a:pt x="125" y="76"/>
                    <a:pt x="119" y="90"/>
                  </a:cubicBezTo>
                  <a:cubicBezTo>
                    <a:pt x="113" y="105"/>
                    <a:pt x="102" y="117"/>
                    <a:pt x="87" y="123"/>
                  </a:cubicBezTo>
                  <a:cubicBezTo>
                    <a:pt x="82" y="125"/>
                    <a:pt x="77" y="126"/>
                    <a:pt x="72" y="127"/>
                  </a:cubicBezTo>
                  <a:cubicBezTo>
                    <a:pt x="73" y="127"/>
                    <a:pt x="73" y="128"/>
                    <a:pt x="73" y="129"/>
                  </a:cubicBezTo>
                  <a:cubicBezTo>
                    <a:pt x="74" y="131"/>
                    <a:pt x="74" y="134"/>
                    <a:pt x="76" y="136"/>
                  </a:cubicBezTo>
                  <a:cubicBezTo>
                    <a:pt x="76" y="137"/>
                    <a:pt x="76" y="137"/>
                    <a:pt x="76" y="137"/>
                  </a:cubicBezTo>
                  <a:cubicBezTo>
                    <a:pt x="82" y="136"/>
                    <a:pt x="87" y="135"/>
                    <a:pt x="91" y="133"/>
                  </a:cubicBezTo>
                  <a:cubicBezTo>
                    <a:pt x="109" y="125"/>
                    <a:pt x="122" y="112"/>
                    <a:pt x="129" y="94"/>
                  </a:cubicBezTo>
                  <a:cubicBezTo>
                    <a:pt x="136" y="77"/>
                    <a:pt x="136" y="58"/>
                    <a:pt x="128" y="41"/>
                  </a:cubicBezTo>
                  <a:cubicBezTo>
                    <a:pt x="127" y="38"/>
                    <a:pt x="126" y="35"/>
                    <a:pt x="124" y="33"/>
                  </a:cubicBezTo>
                  <a:cubicBezTo>
                    <a:pt x="124" y="33"/>
                    <a:pt x="124" y="33"/>
                    <a:pt x="124" y="32"/>
                  </a:cubicBezTo>
                  <a:cubicBezTo>
                    <a:pt x="123" y="31"/>
                    <a:pt x="122" y="29"/>
                    <a:pt x="121" y="27"/>
                  </a:cubicBezTo>
                  <a:cubicBezTo>
                    <a:pt x="120" y="27"/>
                    <a:pt x="120" y="27"/>
                    <a:pt x="119" y="27"/>
                  </a:cubicBezTo>
                  <a:cubicBezTo>
                    <a:pt x="119" y="27"/>
                    <a:pt x="118" y="27"/>
                    <a:pt x="118" y="27"/>
                  </a:cubicBezTo>
                  <a:cubicBezTo>
                    <a:pt x="117" y="27"/>
                    <a:pt x="116" y="27"/>
                    <a:pt x="116" y="27"/>
                  </a:cubicBezTo>
                  <a:cubicBezTo>
                    <a:pt x="114" y="27"/>
                    <a:pt x="112" y="27"/>
                    <a:pt x="111" y="25"/>
                  </a:cubicBezTo>
                  <a:cubicBezTo>
                    <a:pt x="111" y="24"/>
                    <a:pt x="114" y="24"/>
                    <a:pt x="114" y="23"/>
                  </a:cubicBezTo>
                  <a:cubicBezTo>
                    <a:pt x="114" y="23"/>
                    <a:pt x="114" y="22"/>
                    <a:pt x="114" y="22"/>
                  </a:cubicBezTo>
                  <a:moveTo>
                    <a:pt x="116" y="21"/>
                  </a:moveTo>
                  <a:cubicBezTo>
                    <a:pt x="116" y="22"/>
                    <a:pt x="116" y="22"/>
                    <a:pt x="116" y="23"/>
                  </a:cubicBezTo>
                  <a:cubicBezTo>
                    <a:pt x="117" y="23"/>
                    <a:pt x="117" y="23"/>
                    <a:pt x="118" y="23"/>
                  </a:cubicBezTo>
                  <a:cubicBezTo>
                    <a:pt x="117" y="23"/>
                    <a:pt x="117" y="22"/>
                    <a:pt x="116" y="21"/>
                  </a:cubicBezTo>
                  <a:moveTo>
                    <a:pt x="87" y="10"/>
                  </a:moveTo>
                  <a:cubicBezTo>
                    <a:pt x="87" y="10"/>
                    <a:pt x="87" y="10"/>
                    <a:pt x="87" y="10"/>
                  </a:cubicBezTo>
                  <a:cubicBezTo>
                    <a:pt x="86" y="10"/>
                    <a:pt x="86" y="10"/>
                    <a:pt x="86" y="10"/>
                  </a:cubicBezTo>
                  <a:cubicBezTo>
                    <a:pt x="86" y="10"/>
                    <a:pt x="85" y="10"/>
                    <a:pt x="85" y="10"/>
                  </a:cubicBezTo>
                  <a:cubicBezTo>
                    <a:pt x="85" y="10"/>
                    <a:pt x="85" y="10"/>
                    <a:pt x="85" y="10"/>
                  </a:cubicBezTo>
                  <a:cubicBezTo>
                    <a:pt x="84" y="10"/>
                    <a:pt x="84" y="10"/>
                    <a:pt x="84" y="10"/>
                  </a:cubicBezTo>
                  <a:cubicBezTo>
                    <a:pt x="83" y="10"/>
                    <a:pt x="81" y="11"/>
                    <a:pt x="80" y="11"/>
                  </a:cubicBezTo>
                  <a:cubicBezTo>
                    <a:pt x="80" y="11"/>
                    <a:pt x="80" y="11"/>
                    <a:pt x="80" y="11"/>
                  </a:cubicBezTo>
                  <a:cubicBezTo>
                    <a:pt x="83" y="12"/>
                    <a:pt x="86" y="13"/>
                    <a:pt x="89" y="15"/>
                  </a:cubicBezTo>
                  <a:cubicBezTo>
                    <a:pt x="87" y="10"/>
                    <a:pt x="87" y="10"/>
                    <a:pt x="87" y="10"/>
                  </a:cubicBezTo>
                  <a:moveTo>
                    <a:pt x="84" y="8"/>
                  </a:moveTo>
                  <a:cubicBezTo>
                    <a:pt x="83" y="8"/>
                    <a:pt x="81" y="9"/>
                    <a:pt x="80" y="9"/>
                  </a:cubicBezTo>
                  <a:cubicBezTo>
                    <a:pt x="78" y="10"/>
                    <a:pt x="76" y="10"/>
                    <a:pt x="76" y="10"/>
                  </a:cubicBezTo>
                  <a:cubicBezTo>
                    <a:pt x="76" y="10"/>
                    <a:pt x="75" y="10"/>
                    <a:pt x="75" y="10"/>
                  </a:cubicBezTo>
                  <a:cubicBezTo>
                    <a:pt x="75" y="9"/>
                    <a:pt x="75" y="9"/>
                    <a:pt x="75" y="9"/>
                  </a:cubicBezTo>
                  <a:cubicBezTo>
                    <a:pt x="75" y="9"/>
                    <a:pt x="74" y="9"/>
                    <a:pt x="74" y="9"/>
                  </a:cubicBezTo>
                  <a:cubicBezTo>
                    <a:pt x="73" y="9"/>
                    <a:pt x="73" y="10"/>
                    <a:pt x="72" y="10"/>
                  </a:cubicBezTo>
                  <a:cubicBezTo>
                    <a:pt x="75" y="10"/>
                    <a:pt x="77" y="10"/>
                    <a:pt x="79" y="11"/>
                  </a:cubicBezTo>
                  <a:cubicBezTo>
                    <a:pt x="82" y="10"/>
                    <a:pt x="85" y="10"/>
                    <a:pt x="85" y="9"/>
                  </a:cubicBezTo>
                  <a:cubicBezTo>
                    <a:pt x="85" y="8"/>
                    <a:pt x="85" y="8"/>
                    <a:pt x="84" y="8"/>
                  </a:cubicBezTo>
                  <a:moveTo>
                    <a:pt x="50" y="0"/>
                  </a:moveTo>
                  <a:cubicBezTo>
                    <a:pt x="45" y="1"/>
                    <a:pt x="41" y="2"/>
                    <a:pt x="37" y="4"/>
                  </a:cubicBezTo>
                  <a:cubicBezTo>
                    <a:pt x="29" y="7"/>
                    <a:pt x="22" y="12"/>
                    <a:pt x="16" y="17"/>
                  </a:cubicBezTo>
                  <a:cubicBezTo>
                    <a:pt x="16" y="17"/>
                    <a:pt x="16" y="17"/>
                    <a:pt x="16" y="17"/>
                  </a:cubicBezTo>
                  <a:cubicBezTo>
                    <a:pt x="15" y="18"/>
                    <a:pt x="16" y="18"/>
                    <a:pt x="15" y="19"/>
                  </a:cubicBezTo>
                  <a:cubicBezTo>
                    <a:pt x="15" y="20"/>
                    <a:pt x="15" y="21"/>
                    <a:pt x="15" y="21"/>
                  </a:cubicBezTo>
                  <a:cubicBezTo>
                    <a:pt x="15" y="21"/>
                    <a:pt x="15" y="21"/>
                    <a:pt x="15" y="21"/>
                  </a:cubicBezTo>
                  <a:cubicBezTo>
                    <a:pt x="15" y="21"/>
                    <a:pt x="15" y="20"/>
                    <a:pt x="15" y="20"/>
                  </a:cubicBezTo>
                  <a:cubicBezTo>
                    <a:pt x="14" y="20"/>
                    <a:pt x="14" y="21"/>
                    <a:pt x="13" y="21"/>
                  </a:cubicBezTo>
                  <a:cubicBezTo>
                    <a:pt x="12" y="22"/>
                    <a:pt x="12" y="22"/>
                    <a:pt x="12" y="22"/>
                  </a:cubicBezTo>
                  <a:cubicBezTo>
                    <a:pt x="12" y="22"/>
                    <a:pt x="12" y="22"/>
                    <a:pt x="11" y="22"/>
                  </a:cubicBezTo>
                  <a:cubicBezTo>
                    <a:pt x="9" y="25"/>
                    <a:pt x="7" y="28"/>
                    <a:pt x="5" y="31"/>
                  </a:cubicBezTo>
                  <a:cubicBezTo>
                    <a:pt x="4" y="32"/>
                    <a:pt x="4" y="33"/>
                    <a:pt x="5" y="34"/>
                  </a:cubicBezTo>
                  <a:cubicBezTo>
                    <a:pt x="6" y="35"/>
                    <a:pt x="7" y="36"/>
                    <a:pt x="8" y="36"/>
                  </a:cubicBezTo>
                  <a:cubicBezTo>
                    <a:pt x="9" y="36"/>
                    <a:pt x="9" y="36"/>
                    <a:pt x="10" y="35"/>
                  </a:cubicBezTo>
                  <a:cubicBezTo>
                    <a:pt x="11" y="39"/>
                    <a:pt x="7" y="38"/>
                    <a:pt x="11" y="41"/>
                  </a:cubicBezTo>
                  <a:cubicBezTo>
                    <a:pt x="11" y="41"/>
                    <a:pt x="12" y="40"/>
                    <a:pt x="12" y="40"/>
                  </a:cubicBezTo>
                  <a:cubicBezTo>
                    <a:pt x="18" y="29"/>
                    <a:pt x="28" y="19"/>
                    <a:pt x="41" y="14"/>
                  </a:cubicBezTo>
                  <a:cubicBezTo>
                    <a:pt x="48" y="11"/>
                    <a:pt x="56" y="9"/>
                    <a:pt x="64" y="9"/>
                  </a:cubicBezTo>
                  <a:cubicBezTo>
                    <a:pt x="65" y="9"/>
                    <a:pt x="66" y="9"/>
                    <a:pt x="67" y="9"/>
                  </a:cubicBezTo>
                  <a:cubicBezTo>
                    <a:pt x="67" y="9"/>
                    <a:pt x="67" y="9"/>
                    <a:pt x="66" y="9"/>
                  </a:cubicBezTo>
                  <a:cubicBezTo>
                    <a:pt x="65" y="8"/>
                    <a:pt x="64" y="7"/>
                    <a:pt x="62" y="6"/>
                  </a:cubicBezTo>
                  <a:cubicBezTo>
                    <a:pt x="58" y="3"/>
                    <a:pt x="55" y="2"/>
                    <a:pt x="51" y="0"/>
                  </a:cubicBezTo>
                  <a:cubicBezTo>
                    <a:pt x="51" y="0"/>
                    <a:pt x="50" y="0"/>
                    <a:pt x="50"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3" name="Freeform 75"/>
            <p:cNvSpPr/>
            <p:nvPr userDrawn="1"/>
          </p:nvSpPr>
          <p:spPr bwMode="auto">
            <a:xfrm>
              <a:off x="4533901" y="2933700"/>
              <a:ext cx="306388" cy="393700"/>
            </a:xfrm>
            <a:custGeom>
              <a:avLst/>
              <a:gdLst>
                <a:gd name="T0" fmla="*/ 61 w 93"/>
                <a:gd name="T1" fmla="*/ 0 h 119"/>
                <a:gd name="T2" fmla="*/ 37 w 93"/>
                <a:gd name="T3" fmla="*/ 5 h 119"/>
                <a:gd name="T4" fmla="*/ 6 w 93"/>
                <a:gd name="T5" fmla="*/ 37 h 119"/>
                <a:gd name="T6" fmla="*/ 6 w 93"/>
                <a:gd name="T7" fmla="*/ 83 h 119"/>
                <a:gd name="T8" fmla="*/ 61 w 93"/>
                <a:gd name="T9" fmla="*/ 119 h 119"/>
                <a:gd name="T10" fmla="*/ 68 w 93"/>
                <a:gd name="T11" fmla="*/ 118 h 119"/>
                <a:gd name="T12" fmla="*/ 70 w 93"/>
                <a:gd name="T13" fmla="*/ 110 h 119"/>
                <a:gd name="T14" fmla="*/ 61 w 93"/>
                <a:gd name="T15" fmla="*/ 111 h 119"/>
                <a:gd name="T16" fmla="*/ 41 w 93"/>
                <a:gd name="T17" fmla="*/ 107 h 119"/>
                <a:gd name="T18" fmla="*/ 13 w 93"/>
                <a:gd name="T19" fmla="*/ 80 h 119"/>
                <a:gd name="T20" fmla="*/ 13 w 93"/>
                <a:gd name="T21" fmla="*/ 40 h 119"/>
                <a:gd name="T22" fmla="*/ 40 w 93"/>
                <a:gd name="T23" fmla="*/ 12 h 119"/>
                <a:gd name="T24" fmla="*/ 61 w 93"/>
                <a:gd name="T25" fmla="*/ 8 h 119"/>
                <a:gd name="T26" fmla="*/ 80 w 93"/>
                <a:gd name="T27" fmla="*/ 12 h 119"/>
                <a:gd name="T28" fmla="*/ 92 w 93"/>
                <a:gd name="T29" fmla="*/ 18 h 119"/>
                <a:gd name="T30" fmla="*/ 93 w 93"/>
                <a:gd name="T31" fmla="*/ 10 h 119"/>
                <a:gd name="T32" fmla="*/ 61 w 93"/>
                <a:gd name="T33"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 h="119">
                  <a:moveTo>
                    <a:pt x="61" y="0"/>
                  </a:moveTo>
                  <a:cubicBezTo>
                    <a:pt x="53" y="0"/>
                    <a:pt x="45" y="2"/>
                    <a:pt x="37" y="5"/>
                  </a:cubicBezTo>
                  <a:cubicBezTo>
                    <a:pt x="23" y="11"/>
                    <a:pt x="12" y="23"/>
                    <a:pt x="6" y="37"/>
                  </a:cubicBezTo>
                  <a:cubicBezTo>
                    <a:pt x="0" y="52"/>
                    <a:pt x="0" y="68"/>
                    <a:pt x="6" y="83"/>
                  </a:cubicBezTo>
                  <a:cubicBezTo>
                    <a:pt x="15" y="105"/>
                    <a:pt x="37" y="119"/>
                    <a:pt x="61" y="119"/>
                  </a:cubicBezTo>
                  <a:cubicBezTo>
                    <a:pt x="63" y="119"/>
                    <a:pt x="66" y="118"/>
                    <a:pt x="68" y="118"/>
                  </a:cubicBezTo>
                  <a:cubicBezTo>
                    <a:pt x="70" y="110"/>
                    <a:pt x="70" y="110"/>
                    <a:pt x="70" y="110"/>
                  </a:cubicBezTo>
                  <a:cubicBezTo>
                    <a:pt x="67" y="111"/>
                    <a:pt x="64" y="111"/>
                    <a:pt x="61" y="111"/>
                  </a:cubicBezTo>
                  <a:cubicBezTo>
                    <a:pt x="54" y="111"/>
                    <a:pt x="47" y="110"/>
                    <a:pt x="41" y="107"/>
                  </a:cubicBezTo>
                  <a:cubicBezTo>
                    <a:pt x="29" y="102"/>
                    <a:pt x="19" y="93"/>
                    <a:pt x="13" y="80"/>
                  </a:cubicBezTo>
                  <a:cubicBezTo>
                    <a:pt x="8" y="67"/>
                    <a:pt x="8" y="53"/>
                    <a:pt x="13" y="40"/>
                  </a:cubicBezTo>
                  <a:cubicBezTo>
                    <a:pt x="18" y="27"/>
                    <a:pt x="28" y="17"/>
                    <a:pt x="40" y="12"/>
                  </a:cubicBezTo>
                  <a:cubicBezTo>
                    <a:pt x="47" y="9"/>
                    <a:pt x="54" y="8"/>
                    <a:pt x="61" y="8"/>
                  </a:cubicBezTo>
                  <a:cubicBezTo>
                    <a:pt x="67" y="8"/>
                    <a:pt x="74" y="9"/>
                    <a:pt x="80" y="12"/>
                  </a:cubicBezTo>
                  <a:cubicBezTo>
                    <a:pt x="84" y="13"/>
                    <a:pt x="88" y="16"/>
                    <a:pt x="92" y="18"/>
                  </a:cubicBezTo>
                  <a:cubicBezTo>
                    <a:pt x="93" y="10"/>
                    <a:pt x="93" y="10"/>
                    <a:pt x="93" y="10"/>
                  </a:cubicBezTo>
                  <a:cubicBezTo>
                    <a:pt x="84" y="4"/>
                    <a:pt x="73" y="0"/>
                    <a:pt x="61"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4" name="Freeform 76"/>
            <p:cNvSpPr>
              <a:spLocks noEditPoints="1"/>
            </p:cNvSpPr>
            <p:nvPr userDrawn="1"/>
          </p:nvSpPr>
          <p:spPr bwMode="auto">
            <a:xfrm>
              <a:off x="4757738" y="2967038"/>
              <a:ext cx="136525" cy="355600"/>
            </a:xfrm>
            <a:custGeom>
              <a:avLst/>
              <a:gdLst>
                <a:gd name="T0" fmla="*/ 23 w 41"/>
                <a:gd name="T1" fmla="*/ 91 h 108"/>
                <a:gd name="T2" fmla="*/ 13 w 41"/>
                <a:gd name="T3" fmla="*/ 97 h 108"/>
                <a:gd name="T4" fmla="*/ 2 w 41"/>
                <a:gd name="T5" fmla="*/ 100 h 108"/>
                <a:gd name="T6" fmla="*/ 0 w 41"/>
                <a:gd name="T7" fmla="*/ 108 h 108"/>
                <a:gd name="T8" fmla="*/ 16 w 41"/>
                <a:gd name="T9" fmla="*/ 104 h 108"/>
                <a:gd name="T10" fmla="*/ 21 w 41"/>
                <a:gd name="T11" fmla="*/ 101 h 108"/>
                <a:gd name="T12" fmla="*/ 23 w 41"/>
                <a:gd name="T13" fmla="*/ 91 h 108"/>
                <a:gd name="T14" fmla="*/ 25 w 41"/>
                <a:gd name="T15" fmla="*/ 0 h 108"/>
                <a:gd name="T16" fmla="*/ 24 w 41"/>
                <a:gd name="T17" fmla="*/ 8 h 108"/>
                <a:gd name="T18" fmla="*/ 38 w 41"/>
                <a:gd name="T19" fmla="*/ 26 h 108"/>
                <a:gd name="T20" fmla="*/ 41 w 41"/>
                <a:gd name="T21" fmla="*/ 15 h 108"/>
                <a:gd name="T22" fmla="*/ 25 w 41"/>
                <a:gd name="T23"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08">
                  <a:moveTo>
                    <a:pt x="23" y="91"/>
                  </a:moveTo>
                  <a:cubicBezTo>
                    <a:pt x="20" y="93"/>
                    <a:pt x="17" y="95"/>
                    <a:pt x="13" y="97"/>
                  </a:cubicBezTo>
                  <a:cubicBezTo>
                    <a:pt x="9" y="98"/>
                    <a:pt x="6" y="99"/>
                    <a:pt x="2" y="100"/>
                  </a:cubicBezTo>
                  <a:cubicBezTo>
                    <a:pt x="0" y="108"/>
                    <a:pt x="0" y="108"/>
                    <a:pt x="0" y="108"/>
                  </a:cubicBezTo>
                  <a:cubicBezTo>
                    <a:pt x="6" y="107"/>
                    <a:pt x="11" y="106"/>
                    <a:pt x="16" y="104"/>
                  </a:cubicBezTo>
                  <a:cubicBezTo>
                    <a:pt x="18" y="103"/>
                    <a:pt x="19" y="102"/>
                    <a:pt x="21" y="101"/>
                  </a:cubicBezTo>
                  <a:cubicBezTo>
                    <a:pt x="23" y="91"/>
                    <a:pt x="23" y="91"/>
                    <a:pt x="23" y="91"/>
                  </a:cubicBezTo>
                  <a:moveTo>
                    <a:pt x="25" y="0"/>
                  </a:moveTo>
                  <a:cubicBezTo>
                    <a:pt x="24" y="8"/>
                    <a:pt x="24" y="8"/>
                    <a:pt x="24" y="8"/>
                  </a:cubicBezTo>
                  <a:cubicBezTo>
                    <a:pt x="30" y="13"/>
                    <a:pt x="35" y="19"/>
                    <a:pt x="38" y="26"/>
                  </a:cubicBezTo>
                  <a:cubicBezTo>
                    <a:pt x="41" y="15"/>
                    <a:pt x="41" y="15"/>
                    <a:pt x="41" y="15"/>
                  </a:cubicBezTo>
                  <a:cubicBezTo>
                    <a:pt x="37" y="9"/>
                    <a:pt x="31" y="4"/>
                    <a:pt x="25" y="0"/>
                  </a:cubicBezTo>
                </a:path>
              </a:pathLst>
            </a:custGeom>
            <a:solidFill>
              <a:srgbClr val="92C8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5" name="Freeform 77"/>
            <p:cNvSpPr/>
            <p:nvPr userDrawn="1"/>
          </p:nvSpPr>
          <p:spPr bwMode="auto">
            <a:xfrm>
              <a:off x="4827588" y="3016250"/>
              <a:ext cx="106363" cy="284163"/>
            </a:xfrm>
            <a:custGeom>
              <a:avLst/>
              <a:gdLst>
                <a:gd name="T0" fmla="*/ 20 w 32"/>
                <a:gd name="T1" fmla="*/ 0 h 86"/>
                <a:gd name="T2" fmla="*/ 17 w 32"/>
                <a:gd name="T3" fmla="*/ 11 h 86"/>
                <a:gd name="T4" fmla="*/ 19 w 32"/>
                <a:gd name="T5" fmla="*/ 14 h 86"/>
                <a:gd name="T6" fmla="*/ 19 w 32"/>
                <a:gd name="T7" fmla="*/ 54 h 86"/>
                <a:gd name="T8" fmla="*/ 2 w 32"/>
                <a:gd name="T9" fmla="*/ 76 h 86"/>
                <a:gd name="T10" fmla="*/ 0 w 32"/>
                <a:gd name="T11" fmla="*/ 86 h 86"/>
                <a:gd name="T12" fmla="*/ 26 w 32"/>
                <a:gd name="T13" fmla="*/ 57 h 86"/>
                <a:gd name="T14" fmla="*/ 26 w 32"/>
                <a:gd name="T15" fmla="*/ 11 h 86"/>
                <a:gd name="T16" fmla="*/ 20 w 32"/>
                <a:gd name="T17"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86">
                  <a:moveTo>
                    <a:pt x="20" y="0"/>
                  </a:moveTo>
                  <a:cubicBezTo>
                    <a:pt x="17" y="11"/>
                    <a:pt x="17" y="11"/>
                    <a:pt x="17" y="11"/>
                  </a:cubicBezTo>
                  <a:cubicBezTo>
                    <a:pt x="18" y="12"/>
                    <a:pt x="19" y="13"/>
                    <a:pt x="19" y="14"/>
                  </a:cubicBezTo>
                  <a:cubicBezTo>
                    <a:pt x="24" y="27"/>
                    <a:pt x="25" y="41"/>
                    <a:pt x="19" y="54"/>
                  </a:cubicBezTo>
                  <a:cubicBezTo>
                    <a:pt x="16" y="63"/>
                    <a:pt x="10" y="70"/>
                    <a:pt x="2" y="76"/>
                  </a:cubicBezTo>
                  <a:cubicBezTo>
                    <a:pt x="0" y="86"/>
                    <a:pt x="0" y="86"/>
                    <a:pt x="0" y="86"/>
                  </a:cubicBezTo>
                  <a:cubicBezTo>
                    <a:pt x="12" y="80"/>
                    <a:pt x="21" y="69"/>
                    <a:pt x="26" y="57"/>
                  </a:cubicBezTo>
                  <a:cubicBezTo>
                    <a:pt x="32" y="42"/>
                    <a:pt x="32" y="26"/>
                    <a:pt x="26" y="11"/>
                  </a:cubicBezTo>
                  <a:cubicBezTo>
                    <a:pt x="24" y="7"/>
                    <a:pt x="22" y="4"/>
                    <a:pt x="20"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6" name="Freeform 78"/>
            <p:cNvSpPr>
              <a:spLocks noEditPoints="1"/>
            </p:cNvSpPr>
            <p:nvPr userDrawn="1"/>
          </p:nvSpPr>
          <p:spPr bwMode="auto">
            <a:xfrm>
              <a:off x="5019676" y="2728913"/>
              <a:ext cx="250825" cy="388938"/>
            </a:xfrm>
            <a:custGeom>
              <a:avLst/>
              <a:gdLst>
                <a:gd name="T0" fmla="*/ 12 w 76"/>
                <a:gd name="T1" fmla="*/ 41 h 118"/>
                <a:gd name="T2" fmla="*/ 8 w 76"/>
                <a:gd name="T3" fmla="*/ 43 h 118"/>
                <a:gd name="T4" fmla="*/ 4 w 76"/>
                <a:gd name="T5" fmla="*/ 44 h 118"/>
                <a:gd name="T6" fmla="*/ 3 w 76"/>
                <a:gd name="T7" fmla="*/ 44 h 118"/>
                <a:gd name="T8" fmla="*/ 6 w 76"/>
                <a:gd name="T9" fmla="*/ 82 h 118"/>
                <a:gd name="T10" fmla="*/ 60 w 76"/>
                <a:gd name="T11" fmla="*/ 118 h 118"/>
                <a:gd name="T12" fmla="*/ 68 w 76"/>
                <a:gd name="T13" fmla="*/ 118 h 118"/>
                <a:gd name="T14" fmla="*/ 67 w 76"/>
                <a:gd name="T15" fmla="*/ 113 h 118"/>
                <a:gd name="T16" fmla="*/ 67 w 76"/>
                <a:gd name="T17" fmla="*/ 110 h 118"/>
                <a:gd name="T18" fmla="*/ 60 w 76"/>
                <a:gd name="T19" fmla="*/ 111 h 118"/>
                <a:gd name="T20" fmla="*/ 41 w 76"/>
                <a:gd name="T21" fmla="*/ 107 h 118"/>
                <a:gd name="T22" fmla="*/ 12 w 76"/>
                <a:gd name="T23" fmla="*/ 79 h 118"/>
                <a:gd name="T24" fmla="*/ 12 w 76"/>
                <a:gd name="T25" fmla="*/ 41 h 118"/>
                <a:gd name="T26" fmla="*/ 9 w 76"/>
                <a:gd name="T27" fmla="*/ 31 h 118"/>
                <a:gd name="T28" fmla="*/ 8 w 76"/>
                <a:gd name="T29" fmla="*/ 31 h 118"/>
                <a:gd name="T30" fmla="*/ 4 w 76"/>
                <a:gd name="T31" fmla="*/ 41 h 118"/>
                <a:gd name="T32" fmla="*/ 7 w 76"/>
                <a:gd name="T33" fmla="*/ 40 h 118"/>
                <a:gd name="T34" fmla="*/ 11 w 76"/>
                <a:gd name="T35" fmla="*/ 38 h 118"/>
                <a:gd name="T36" fmla="*/ 14 w 76"/>
                <a:gd name="T37" fmla="*/ 33 h 118"/>
                <a:gd name="T38" fmla="*/ 14 w 76"/>
                <a:gd name="T39" fmla="*/ 33 h 118"/>
                <a:gd name="T40" fmla="*/ 12 w 76"/>
                <a:gd name="T41" fmla="*/ 32 h 118"/>
                <a:gd name="T42" fmla="*/ 11 w 76"/>
                <a:gd name="T43" fmla="*/ 34 h 118"/>
                <a:gd name="T44" fmla="*/ 10 w 76"/>
                <a:gd name="T45" fmla="*/ 33 h 118"/>
                <a:gd name="T46" fmla="*/ 9 w 76"/>
                <a:gd name="T47" fmla="*/ 31 h 118"/>
                <a:gd name="T48" fmla="*/ 9 w 76"/>
                <a:gd name="T49" fmla="*/ 31 h 118"/>
                <a:gd name="T50" fmla="*/ 75 w 76"/>
                <a:gd name="T51" fmla="*/ 2 h 118"/>
                <a:gd name="T52" fmla="*/ 72 w 76"/>
                <a:gd name="T53" fmla="*/ 3 h 118"/>
                <a:gd name="T54" fmla="*/ 72 w 76"/>
                <a:gd name="T55" fmla="*/ 4 h 118"/>
                <a:gd name="T56" fmla="*/ 76 w 76"/>
                <a:gd name="T57" fmla="*/ 2 h 118"/>
                <a:gd name="T58" fmla="*/ 75 w 76"/>
                <a:gd name="T59" fmla="*/ 2 h 118"/>
                <a:gd name="T60" fmla="*/ 63 w 76"/>
                <a:gd name="T61" fmla="*/ 0 h 118"/>
                <a:gd name="T62" fmla="*/ 68 w 76"/>
                <a:gd name="T63" fmla="*/ 3 h 118"/>
                <a:gd name="T64" fmla="*/ 68 w 76"/>
                <a:gd name="T65" fmla="*/ 3 h 118"/>
                <a:gd name="T66" fmla="*/ 68 w 76"/>
                <a:gd name="T67" fmla="*/ 1 h 118"/>
                <a:gd name="T68" fmla="*/ 63 w 76"/>
                <a:gd name="T69"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118">
                  <a:moveTo>
                    <a:pt x="12" y="41"/>
                  </a:moveTo>
                  <a:cubicBezTo>
                    <a:pt x="10" y="42"/>
                    <a:pt x="9" y="43"/>
                    <a:pt x="8" y="43"/>
                  </a:cubicBezTo>
                  <a:cubicBezTo>
                    <a:pt x="6" y="44"/>
                    <a:pt x="5" y="44"/>
                    <a:pt x="4" y="44"/>
                  </a:cubicBezTo>
                  <a:cubicBezTo>
                    <a:pt x="4" y="44"/>
                    <a:pt x="3" y="44"/>
                    <a:pt x="3" y="44"/>
                  </a:cubicBezTo>
                  <a:cubicBezTo>
                    <a:pt x="0" y="56"/>
                    <a:pt x="0" y="70"/>
                    <a:pt x="6" y="82"/>
                  </a:cubicBezTo>
                  <a:cubicBezTo>
                    <a:pt x="15" y="104"/>
                    <a:pt x="36" y="118"/>
                    <a:pt x="60" y="118"/>
                  </a:cubicBezTo>
                  <a:cubicBezTo>
                    <a:pt x="63" y="118"/>
                    <a:pt x="66" y="118"/>
                    <a:pt x="68" y="118"/>
                  </a:cubicBezTo>
                  <a:cubicBezTo>
                    <a:pt x="68" y="116"/>
                    <a:pt x="67" y="114"/>
                    <a:pt x="67" y="113"/>
                  </a:cubicBezTo>
                  <a:cubicBezTo>
                    <a:pt x="67" y="112"/>
                    <a:pt x="67" y="111"/>
                    <a:pt x="67" y="110"/>
                  </a:cubicBezTo>
                  <a:cubicBezTo>
                    <a:pt x="64" y="111"/>
                    <a:pt x="62" y="111"/>
                    <a:pt x="60" y="111"/>
                  </a:cubicBezTo>
                  <a:cubicBezTo>
                    <a:pt x="53" y="111"/>
                    <a:pt x="47" y="110"/>
                    <a:pt x="41" y="107"/>
                  </a:cubicBezTo>
                  <a:cubicBezTo>
                    <a:pt x="28" y="102"/>
                    <a:pt x="18" y="92"/>
                    <a:pt x="12" y="79"/>
                  </a:cubicBezTo>
                  <a:cubicBezTo>
                    <a:pt x="7" y="67"/>
                    <a:pt x="7" y="53"/>
                    <a:pt x="12" y="41"/>
                  </a:cubicBezTo>
                  <a:moveTo>
                    <a:pt x="9" y="31"/>
                  </a:moveTo>
                  <a:cubicBezTo>
                    <a:pt x="8" y="31"/>
                    <a:pt x="8" y="31"/>
                    <a:pt x="8" y="31"/>
                  </a:cubicBezTo>
                  <a:cubicBezTo>
                    <a:pt x="6" y="34"/>
                    <a:pt x="5" y="37"/>
                    <a:pt x="4" y="41"/>
                  </a:cubicBezTo>
                  <a:cubicBezTo>
                    <a:pt x="5" y="40"/>
                    <a:pt x="6" y="40"/>
                    <a:pt x="7" y="40"/>
                  </a:cubicBezTo>
                  <a:cubicBezTo>
                    <a:pt x="8" y="40"/>
                    <a:pt x="10" y="39"/>
                    <a:pt x="11" y="38"/>
                  </a:cubicBezTo>
                  <a:cubicBezTo>
                    <a:pt x="13" y="36"/>
                    <a:pt x="13" y="35"/>
                    <a:pt x="14" y="33"/>
                  </a:cubicBezTo>
                  <a:cubicBezTo>
                    <a:pt x="14" y="33"/>
                    <a:pt x="14" y="33"/>
                    <a:pt x="14" y="33"/>
                  </a:cubicBezTo>
                  <a:cubicBezTo>
                    <a:pt x="13" y="33"/>
                    <a:pt x="12" y="33"/>
                    <a:pt x="12" y="32"/>
                  </a:cubicBezTo>
                  <a:cubicBezTo>
                    <a:pt x="12" y="33"/>
                    <a:pt x="12" y="34"/>
                    <a:pt x="11" y="34"/>
                  </a:cubicBezTo>
                  <a:cubicBezTo>
                    <a:pt x="11" y="34"/>
                    <a:pt x="11" y="33"/>
                    <a:pt x="10" y="33"/>
                  </a:cubicBezTo>
                  <a:cubicBezTo>
                    <a:pt x="10" y="32"/>
                    <a:pt x="10" y="32"/>
                    <a:pt x="9" y="31"/>
                  </a:cubicBezTo>
                  <a:cubicBezTo>
                    <a:pt x="9" y="31"/>
                    <a:pt x="9" y="31"/>
                    <a:pt x="9" y="31"/>
                  </a:cubicBezTo>
                  <a:moveTo>
                    <a:pt x="75" y="2"/>
                  </a:moveTo>
                  <a:cubicBezTo>
                    <a:pt x="74" y="2"/>
                    <a:pt x="73" y="3"/>
                    <a:pt x="72" y="3"/>
                  </a:cubicBezTo>
                  <a:cubicBezTo>
                    <a:pt x="72" y="4"/>
                    <a:pt x="72" y="4"/>
                    <a:pt x="72" y="4"/>
                  </a:cubicBezTo>
                  <a:cubicBezTo>
                    <a:pt x="73" y="4"/>
                    <a:pt x="75" y="2"/>
                    <a:pt x="76" y="2"/>
                  </a:cubicBezTo>
                  <a:cubicBezTo>
                    <a:pt x="75" y="2"/>
                    <a:pt x="75" y="2"/>
                    <a:pt x="75" y="2"/>
                  </a:cubicBezTo>
                  <a:moveTo>
                    <a:pt x="63" y="0"/>
                  </a:moveTo>
                  <a:cubicBezTo>
                    <a:pt x="64" y="1"/>
                    <a:pt x="67" y="3"/>
                    <a:pt x="68" y="3"/>
                  </a:cubicBezTo>
                  <a:cubicBezTo>
                    <a:pt x="68" y="3"/>
                    <a:pt x="68" y="3"/>
                    <a:pt x="68" y="3"/>
                  </a:cubicBezTo>
                  <a:cubicBezTo>
                    <a:pt x="69" y="2"/>
                    <a:pt x="67" y="1"/>
                    <a:pt x="68" y="1"/>
                  </a:cubicBezTo>
                  <a:cubicBezTo>
                    <a:pt x="67" y="0"/>
                    <a:pt x="65" y="0"/>
                    <a:pt x="63" y="0"/>
                  </a:cubicBezTo>
                </a:path>
              </a:pathLst>
            </a:custGeom>
            <a:solidFill>
              <a:srgbClr val="2D98B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7" name="Freeform 79"/>
            <p:cNvSpPr>
              <a:spLocks noEditPoints="1"/>
            </p:cNvSpPr>
            <p:nvPr userDrawn="1"/>
          </p:nvSpPr>
          <p:spPr bwMode="auto">
            <a:xfrm>
              <a:off x="5029201" y="2728913"/>
              <a:ext cx="390525" cy="388938"/>
            </a:xfrm>
            <a:custGeom>
              <a:avLst/>
              <a:gdLst>
                <a:gd name="T0" fmla="*/ 98 w 118"/>
                <a:gd name="T1" fmla="*/ 16 h 118"/>
                <a:gd name="T2" fmla="*/ 90 w 118"/>
                <a:gd name="T3" fmla="*/ 20 h 118"/>
                <a:gd name="T4" fmla="*/ 104 w 118"/>
                <a:gd name="T5" fmla="*/ 39 h 118"/>
                <a:gd name="T6" fmla="*/ 105 w 118"/>
                <a:gd name="T7" fmla="*/ 79 h 118"/>
                <a:gd name="T8" fmla="*/ 77 w 118"/>
                <a:gd name="T9" fmla="*/ 107 h 118"/>
                <a:gd name="T10" fmla="*/ 64 w 118"/>
                <a:gd name="T11" fmla="*/ 110 h 118"/>
                <a:gd name="T12" fmla="*/ 64 w 118"/>
                <a:gd name="T13" fmla="*/ 113 h 118"/>
                <a:gd name="T14" fmla="*/ 65 w 118"/>
                <a:gd name="T15" fmla="*/ 118 h 118"/>
                <a:gd name="T16" fmla="*/ 80 w 118"/>
                <a:gd name="T17" fmla="*/ 114 h 118"/>
                <a:gd name="T18" fmla="*/ 112 w 118"/>
                <a:gd name="T19" fmla="*/ 81 h 118"/>
                <a:gd name="T20" fmla="*/ 111 w 118"/>
                <a:gd name="T21" fmla="*/ 36 h 118"/>
                <a:gd name="T22" fmla="*/ 98 w 118"/>
                <a:gd name="T23" fmla="*/ 16 h 118"/>
                <a:gd name="T24" fmla="*/ 57 w 118"/>
                <a:gd name="T25" fmla="*/ 0 h 118"/>
                <a:gd name="T26" fmla="*/ 34 w 118"/>
                <a:gd name="T27" fmla="*/ 5 h 118"/>
                <a:gd name="T28" fmla="*/ 5 w 118"/>
                <a:gd name="T29" fmla="*/ 31 h 118"/>
                <a:gd name="T30" fmla="*/ 6 w 118"/>
                <a:gd name="T31" fmla="*/ 31 h 118"/>
                <a:gd name="T32" fmla="*/ 6 w 118"/>
                <a:gd name="T33" fmla="*/ 31 h 118"/>
                <a:gd name="T34" fmla="*/ 7 w 118"/>
                <a:gd name="T35" fmla="*/ 33 h 118"/>
                <a:gd name="T36" fmla="*/ 8 w 118"/>
                <a:gd name="T37" fmla="*/ 34 h 118"/>
                <a:gd name="T38" fmla="*/ 9 w 118"/>
                <a:gd name="T39" fmla="*/ 32 h 118"/>
                <a:gd name="T40" fmla="*/ 11 w 118"/>
                <a:gd name="T41" fmla="*/ 33 h 118"/>
                <a:gd name="T42" fmla="*/ 11 w 118"/>
                <a:gd name="T43" fmla="*/ 33 h 118"/>
                <a:gd name="T44" fmla="*/ 8 w 118"/>
                <a:gd name="T45" fmla="*/ 38 h 118"/>
                <a:gd name="T46" fmla="*/ 4 w 118"/>
                <a:gd name="T47" fmla="*/ 40 h 118"/>
                <a:gd name="T48" fmla="*/ 1 w 118"/>
                <a:gd name="T49" fmla="*/ 41 h 118"/>
                <a:gd name="T50" fmla="*/ 0 w 118"/>
                <a:gd name="T51" fmla="*/ 44 h 118"/>
                <a:gd name="T52" fmla="*/ 1 w 118"/>
                <a:gd name="T53" fmla="*/ 44 h 118"/>
                <a:gd name="T54" fmla="*/ 5 w 118"/>
                <a:gd name="T55" fmla="*/ 43 h 118"/>
                <a:gd name="T56" fmla="*/ 9 w 118"/>
                <a:gd name="T57" fmla="*/ 41 h 118"/>
                <a:gd name="T58" fmla="*/ 37 w 118"/>
                <a:gd name="T59" fmla="*/ 12 h 118"/>
                <a:gd name="T60" fmla="*/ 57 w 118"/>
                <a:gd name="T61" fmla="*/ 8 h 118"/>
                <a:gd name="T62" fmla="*/ 76 w 118"/>
                <a:gd name="T63" fmla="*/ 11 h 118"/>
                <a:gd name="T64" fmla="*/ 87 w 118"/>
                <a:gd name="T65" fmla="*/ 18 h 118"/>
                <a:gd name="T66" fmla="*/ 82 w 118"/>
                <a:gd name="T67" fmla="*/ 6 h 118"/>
                <a:gd name="T68" fmla="*/ 73 w 118"/>
                <a:gd name="T69" fmla="*/ 2 h 118"/>
                <a:gd name="T70" fmla="*/ 69 w 118"/>
                <a:gd name="T71" fmla="*/ 4 h 118"/>
                <a:gd name="T72" fmla="*/ 69 w 118"/>
                <a:gd name="T73" fmla="*/ 3 h 118"/>
                <a:gd name="T74" fmla="*/ 72 w 118"/>
                <a:gd name="T75" fmla="*/ 2 h 118"/>
                <a:gd name="T76" fmla="*/ 65 w 118"/>
                <a:gd name="T77" fmla="*/ 1 h 118"/>
                <a:gd name="T78" fmla="*/ 65 w 118"/>
                <a:gd name="T79" fmla="*/ 3 h 118"/>
                <a:gd name="T80" fmla="*/ 65 w 118"/>
                <a:gd name="T81" fmla="*/ 3 h 118"/>
                <a:gd name="T82" fmla="*/ 60 w 118"/>
                <a:gd name="T83" fmla="*/ 0 h 118"/>
                <a:gd name="T84" fmla="*/ 57 w 118"/>
                <a:gd name="T8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8" h="118">
                  <a:moveTo>
                    <a:pt x="98" y="16"/>
                  </a:moveTo>
                  <a:cubicBezTo>
                    <a:pt x="90" y="20"/>
                    <a:pt x="90" y="20"/>
                    <a:pt x="90" y="20"/>
                  </a:cubicBezTo>
                  <a:cubicBezTo>
                    <a:pt x="96" y="25"/>
                    <a:pt x="101" y="31"/>
                    <a:pt x="104" y="39"/>
                  </a:cubicBezTo>
                  <a:cubicBezTo>
                    <a:pt x="110" y="52"/>
                    <a:pt x="110" y="66"/>
                    <a:pt x="105" y="79"/>
                  </a:cubicBezTo>
                  <a:cubicBezTo>
                    <a:pt x="100" y="91"/>
                    <a:pt x="90" y="101"/>
                    <a:pt x="77" y="107"/>
                  </a:cubicBezTo>
                  <a:cubicBezTo>
                    <a:pt x="73" y="109"/>
                    <a:pt x="68" y="110"/>
                    <a:pt x="64" y="110"/>
                  </a:cubicBezTo>
                  <a:cubicBezTo>
                    <a:pt x="64" y="111"/>
                    <a:pt x="64" y="112"/>
                    <a:pt x="64" y="113"/>
                  </a:cubicBezTo>
                  <a:cubicBezTo>
                    <a:pt x="64" y="114"/>
                    <a:pt x="65" y="116"/>
                    <a:pt x="65" y="118"/>
                  </a:cubicBezTo>
                  <a:cubicBezTo>
                    <a:pt x="70" y="117"/>
                    <a:pt x="75" y="116"/>
                    <a:pt x="80" y="114"/>
                  </a:cubicBezTo>
                  <a:cubicBezTo>
                    <a:pt x="95" y="108"/>
                    <a:pt x="106" y="96"/>
                    <a:pt x="112" y="81"/>
                  </a:cubicBezTo>
                  <a:cubicBezTo>
                    <a:pt x="118" y="67"/>
                    <a:pt x="118" y="51"/>
                    <a:pt x="111" y="36"/>
                  </a:cubicBezTo>
                  <a:cubicBezTo>
                    <a:pt x="108" y="29"/>
                    <a:pt x="103" y="22"/>
                    <a:pt x="98" y="16"/>
                  </a:cubicBezTo>
                  <a:moveTo>
                    <a:pt x="57" y="0"/>
                  </a:moveTo>
                  <a:cubicBezTo>
                    <a:pt x="49" y="0"/>
                    <a:pt x="41" y="2"/>
                    <a:pt x="34" y="5"/>
                  </a:cubicBezTo>
                  <a:cubicBezTo>
                    <a:pt x="21" y="10"/>
                    <a:pt x="11" y="20"/>
                    <a:pt x="5" y="31"/>
                  </a:cubicBezTo>
                  <a:cubicBezTo>
                    <a:pt x="5" y="31"/>
                    <a:pt x="5" y="31"/>
                    <a:pt x="6" y="31"/>
                  </a:cubicBezTo>
                  <a:cubicBezTo>
                    <a:pt x="6" y="31"/>
                    <a:pt x="6" y="31"/>
                    <a:pt x="6" y="31"/>
                  </a:cubicBezTo>
                  <a:cubicBezTo>
                    <a:pt x="7" y="32"/>
                    <a:pt x="7" y="32"/>
                    <a:pt x="7" y="33"/>
                  </a:cubicBezTo>
                  <a:cubicBezTo>
                    <a:pt x="8" y="33"/>
                    <a:pt x="8" y="34"/>
                    <a:pt x="8" y="34"/>
                  </a:cubicBezTo>
                  <a:cubicBezTo>
                    <a:pt x="9" y="34"/>
                    <a:pt x="9" y="33"/>
                    <a:pt x="9" y="32"/>
                  </a:cubicBezTo>
                  <a:cubicBezTo>
                    <a:pt x="9" y="33"/>
                    <a:pt x="10" y="33"/>
                    <a:pt x="11" y="33"/>
                  </a:cubicBezTo>
                  <a:cubicBezTo>
                    <a:pt x="11" y="33"/>
                    <a:pt x="11" y="33"/>
                    <a:pt x="11" y="33"/>
                  </a:cubicBezTo>
                  <a:cubicBezTo>
                    <a:pt x="10" y="35"/>
                    <a:pt x="10" y="36"/>
                    <a:pt x="8" y="38"/>
                  </a:cubicBezTo>
                  <a:cubicBezTo>
                    <a:pt x="7" y="39"/>
                    <a:pt x="5" y="40"/>
                    <a:pt x="4" y="40"/>
                  </a:cubicBezTo>
                  <a:cubicBezTo>
                    <a:pt x="3" y="40"/>
                    <a:pt x="2" y="40"/>
                    <a:pt x="1" y="41"/>
                  </a:cubicBezTo>
                  <a:cubicBezTo>
                    <a:pt x="0" y="42"/>
                    <a:pt x="0" y="43"/>
                    <a:pt x="0" y="44"/>
                  </a:cubicBezTo>
                  <a:cubicBezTo>
                    <a:pt x="0" y="44"/>
                    <a:pt x="1" y="44"/>
                    <a:pt x="1" y="44"/>
                  </a:cubicBezTo>
                  <a:cubicBezTo>
                    <a:pt x="2" y="44"/>
                    <a:pt x="3" y="44"/>
                    <a:pt x="5" y="43"/>
                  </a:cubicBezTo>
                  <a:cubicBezTo>
                    <a:pt x="6" y="43"/>
                    <a:pt x="7" y="42"/>
                    <a:pt x="9" y="41"/>
                  </a:cubicBezTo>
                  <a:cubicBezTo>
                    <a:pt x="13" y="29"/>
                    <a:pt x="23" y="18"/>
                    <a:pt x="37" y="12"/>
                  </a:cubicBezTo>
                  <a:cubicBezTo>
                    <a:pt x="43" y="9"/>
                    <a:pt x="50" y="8"/>
                    <a:pt x="57" y="8"/>
                  </a:cubicBezTo>
                  <a:cubicBezTo>
                    <a:pt x="64" y="8"/>
                    <a:pt x="70" y="9"/>
                    <a:pt x="76" y="11"/>
                  </a:cubicBezTo>
                  <a:cubicBezTo>
                    <a:pt x="80" y="13"/>
                    <a:pt x="84" y="15"/>
                    <a:pt x="87" y="18"/>
                  </a:cubicBezTo>
                  <a:cubicBezTo>
                    <a:pt x="82" y="6"/>
                    <a:pt x="82" y="6"/>
                    <a:pt x="82" y="6"/>
                  </a:cubicBezTo>
                  <a:cubicBezTo>
                    <a:pt x="79" y="4"/>
                    <a:pt x="76" y="3"/>
                    <a:pt x="73" y="2"/>
                  </a:cubicBezTo>
                  <a:cubicBezTo>
                    <a:pt x="72" y="2"/>
                    <a:pt x="70" y="4"/>
                    <a:pt x="69" y="4"/>
                  </a:cubicBezTo>
                  <a:cubicBezTo>
                    <a:pt x="69" y="4"/>
                    <a:pt x="69" y="4"/>
                    <a:pt x="69" y="3"/>
                  </a:cubicBezTo>
                  <a:cubicBezTo>
                    <a:pt x="70" y="3"/>
                    <a:pt x="71" y="2"/>
                    <a:pt x="72" y="2"/>
                  </a:cubicBezTo>
                  <a:cubicBezTo>
                    <a:pt x="70" y="1"/>
                    <a:pt x="68" y="1"/>
                    <a:pt x="65" y="1"/>
                  </a:cubicBezTo>
                  <a:cubicBezTo>
                    <a:pt x="64" y="1"/>
                    <a:pt x="66" y="2"/>
                    <a:pt x="65" y="3"/>
                  </a:cubicBezTo>
                  <a:cubicBezTo>
                    <a:pt x="65" y="3"/>
                    <a:pt x="65" y="3"/>
                    <a:pt x="65" y="3"/>
                  </a:cubicBezTo>
                  <a:cubicBezTo>
                    <a:pt x="64" y="3"/>
                    <a:pt x="61" y="1"/>
                    <a:pt x="60" y="0"/>
                  </a:cubicBezTo>
                  <a:cubicBezTo>
                    <a:pt x="59" y="0"/>
                    <a:pt x="58" y="0"/>
                    <a:pt x="57"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8" name="Freeform 80"/>
            <p:cNvSpPr/>
            <p:nvPr userDrawn="1"/>
          </p:nvSpPr>
          <p:spPr bwMode="auto">
            <a:xfrm>
              <a:off x="4860926" y="2916238"/>
              <a:ext cx="161925" cy="109538"/>
            </a:xfrm>
            <a:custGeom>
              <a:avLst/>
              <a:gdLst>
                <a:gd name="T0" fmla="*/ 12 w 102"/>
                <a:gd name="T1" fmla="*/ 69 h 69"/>
                <a:gd name="T2" fmla="*/ 0 w 102"/>
                <a:gd name="T3" fmla="*/ 38 h 69"/>
                <a:gd name="T4" fmla="*/ 89 w 102"/>
                <a:gd name="T5" fmla="*/ 0 h 69"/>
                <a:gd name="T6" fmla="*/ 102 w 102"/>
                <a:gd name="T7" fmla="*/ 30 h 69"/>
                <a:gd name="T8" fmla="*/ 12 w 102"/>
                <a:gd name="T9" fmla="*/ 69 h 69"/>
              </a:gdLst>
              <a:ahLst/>
              <a:cxnLst>
                <a:cxn ang="0">
                  <a:pos x="T0" y="T1"/>
                </a:cxn>
                <a:cxn ang="0">
                  <a:pos x="T2" y="T3"/>
                </a:cxn>
                <a:cxn ang="0">
                  <a:pos x="T4" y="T5"/>
                </a:cxn>
                <a:cxn ang="0">
                  <a:pos x="T6" y="T7"/>
                </a:cxn>
                <a:cxn ang="0">
                  <a:pos x="T8" y="T9"/>
                </a:cxn>
              </a:cxnLst>
              <a:rect l="0" t="0" r="r" b="b"/>
              <a:pathLst>
                <a:path w="102" h="69">
                  <a:moveTo>
                    <a:pt x="12" y="69"/>
                  </a:moveTo>
                  <a:lnTo>
                    <a:pt x="0" y="38"/>
                  </a:lnTo>
                  <a:lnTo>
                    <a:pt x="89" y="0"/>
                  </a:lnTo>
                  <a:lnTo>
                    <a:pt x="102" y="30"/>
                  </a:lnTo>
                  <a:lnTo>
                    <a:pt x="12" y="69"/>
                  </a:ln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9" name="Freeform 81"/>
            <p:cNvSpPr/>
            <p:nvPr userDrawn="1"/>
          </p:nvSpPr>
          <p:spPr bwMode="auto">
            <a:xfrm>
              <a:off x="5273676" y="2655888"/>
              <a:ext cx="141288" cy="122238"/>
            </a:xfrm>
            <a:custGeom>
              <a:avLst/>
              <a:gdLst>
                <a:gd name="T0" fmla="*/ 19 w 89"/>
                <a:gd name="T1" fmla="*/ 77 h 77"/>
                <a:gd name="T2" fmla="*/ 0 w 89"/>
                <a:gd name="T3" fmla="*/ 31 h 77"/>
                <a:gd name="T4" fmla="*/ 71 w 89"/>
                <a:gd name="T5" fmla="*/ 0 h 77"/>
                <a:gd name="T6" fmla="*/ 89 w 89"/>
                <a:gd name="T7" fmla="*/ 48 h 77"/>
                <a:gd name="T8" fmla="*/ 19 w 89"/>
                <a:gd name="T9" fmla="*/ 77 h 77"/>
              </a:gdLst>
              <a:ahLst/>
              <a:cxnLst>
                <a:cxn ang="0">
                  <a:pos x="T0" y="T1"/>
                </a:cxn>
                <a:cxn ang="0">
                  <a:pos x="T2" y="T3"/>
                </a:cxn>
                <a:cxn ang="0">
                  <a:pos x="T4" y="T5"/>
                </a:cxn>
                <a:cxn ang="0">
                  <a:pos x="T6" y="T7"/>
                </a:cxn>
                <a:cxn ang="0">
                  <a:pos x="T8" y="T9"/>
                </a:cxn>
              </a:cxnLst>
              <a:rect l="0" t="0" r="r" b="b"/>
              <a:pathLst>
                <a:path w="89" h="77">
                  <a:moveTo>
                    <a:pt x="19" y="77"/>
                  </a:moveTo>
                  <a:lnTo>
                    <a:pt x="0" y="31"/>
                  </a:lnTo>
                  <a:lnTo>
                    <a:pt x="71" y="0"/>
                  </a:lnTo>
                  <a:lnTo>
                    <a:pt x="89" y="48"/>
                  </a:lnTo>
                  <a:lnTo>
                    <a:pt x="19" y="77"/>
                  </a:ln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0" name="Freeform 82"/>
            <p:cNvSpPr/>
            <p:nvPr userDrawn="1"/>
          </p:nvSpPr>
          <p:spPr bwMode="auto">
            <a:xfrm>
              <a:off x="4408488" y="3022600"/>
              <a:ext cx="144463" cy="122238"/>
            </a:xfrm>
            <a:custGeom>
              <a:avLst/>
              <a:gdLst>
                <a:gd name="T0" fmla="*/ 21 w 91"/>
                <a:gd name="T1" fmla="*/ 77 h 77"/>
                <a:gd name="T2" fmla="*/ 0 w 91"/>
                <a:gd name="T3" fmla="*/ 31 h 77"/>
                <a:gd name="T4" fmla="*/ 71 w 91"/>
                <a:gd name="T5" fmla="*/ 0 h 77"/>
                <a:gd name="T6" fmla="*/ 91 w 91"/>
                <a:gd name="T7" fmla="*/ 48 h 77"/>
                <a:gd name="T8" fmla="*/ 21 w 91"/>
                <a:gd name="T9" fmla="*/ 77 h 77"/>
              </a:gdLst>
              <a:ahLst/>
              <a:cxnLst>
                <a:cxn ang="0">
                  <a:pos x="T0" y="T1"/>
                </a:cxn>
                <a:cxn ang="0">
                  <a:pos x="T2" y="T3"/>
                </a:cxn>
                <a:cxn ang="0">
                  <a:pos x="T4" y="T5"/>
                </a:cxn>
                <a:cxn ang="0">
                  <a:pos x="T6" y="T7"/>
                </a:cxn>
                <a:cxn ang="0">
                  <a:pos x="T8" y="T9"/>
                </a:cxn>
              </a:cxnLst>
              <a:rect l="0" t="0" r="r" b="b"/>
              <a:pathLst>
                <a:path w="91" h="77">
                  <a:moveTo>
                    <a:pt x="21" y="77"/>
                  </a:moveTo>
                  <a:lnTo>
                    <a:pt x="0" y="31"/>
                  </a:lnTo>
                  <a:lnTo>
                    <a:pt x="71" y="0"/>
                  </a:lnTo>
                  <a:lnTo>
                    <a:pt x="91" y="48"/>
                  </a:lnTo>
                  <a:lnTo>
                    <a:pt x="21" y="77"/>
                  </a:ln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1" name="Freeform 83"/>
            <p:cNvSpPr/>
            <p:nvPr userDrawn="1"/>
          </p:nvSpPr>
          <p:spPr bwMode="auto">
            <a:xfrm>
              <a:off x="4967288" y="2674938"/>
              <a:ext cx="465138" cy="466725"/>
            </a:xfrm>
            <a:custGeom>
              <a:avLst/>
              <a:gdLst>
                <a:gd name="T0" fmla="*/ 128 w 141"/>
                <a:gd name="T1" fmla="*/ 46 h 141"/>
                <a:gd name="T2" fmla="*/ 95 w 141"/>
                <a:gd name="T3" fmla="*/ 127 h 141"/>
                <a:gd name="T4" fmla="*/ 14 w 141"/>
                <a:gd name="T5" fmla="*/ 94 h 141"/>
                <a:gd name="T6" fmla="*/ 47 w 141"/>
                <a:gd name="T7" fmla="*/ 13 h 141"/>
                <a:gd name="T8" fmla="*/ 128 w 141"/>
                <a:gd name="T9" fmla="*/ 46 h 141"/>
              </a:gdLst>
              <a:ahLst/>
              <a:cxnLst>
                <a:cxn ang="0">
                  <a:pos x="T0" y="T1"/>
                </a:cxn>
                <a:cxn ang="0">
                  <a:pos x="T2" y="T3"/>
                </a:cxn>
                <a:cxn ang="0">
                  <a:pos x="T4" y="T5"/>
                </a:cxn>
                <a:cxn ang="0">
                  <a:pos x="T6" y="T7"/>
                </a:cxn>
                <a:cxn ang="0">
                  <a:pos x="T8" y="T9"/>
                </a:cxn>
              </a:cxnLst>
              <a:rect l="0" t="0" r="r" b="b"/>
              <a:pathLst>
                <a:path w="141" h="141">
                  <a:moveTo>
                    <a:pt x="128" y="46"/>
                  </a:moveTo>
                  <a:cubicBezTo>
                    <a:pt x="141" y="77"/>
                    <a:pt x="127" y="114"/>
                    <a:pt x="95" y="127"/>
                  </a:cubicBezTo>
                  <a:cubicBezTo>
                    <a:pt x="64" y="141"/>
                    <a:pt x="27" y="126"/>
                    <a:pt x="14" y="94"/>
                  </a:cubicBezTo>
                  <a:cubicBezTo>
                    <a:pt x="0" y="63"/>
                    <a:pt x="15" y="27"/>
                    <a:pt x="47" y="13"/>
                  </a:cubicBezTo>
                  <a:cubicBezTo>
                    <a:pt x="78" y="0"/>
                    <a:pt x="115" y="14"/>
                    <a:pt x="128" y="46"/>
                  </a:cubicBez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2" name="Freeform 84"/>
            <p:cNvSpPr/>
            <p:nvPr userDrawn="1"/>
          </p:nvSpPr>
          <p:spPr bwMode="auto">
            <a:xfrm>
              <a:off x="4484688" y="2881313"/>
              <a:ext cx="465138" cy="465138"/>
            </a:xfrm>
            <a:custGeom>
              <a:avLst/>
              <a:gdLst>
                <a:gd name="T0" fmla="*/ 128 w 141"/>
                <a:gd name="T1" fmla="*/ 46 h 141"/>
                <a:gd name="T2" fmla="*/ 95 w 141"/>
                <a:gd name="T3" fmla="*/ 128 h 141"/>
                <a:gd name="T4" fmla="*/ 13 w 141"/>
                <a:gd name="T5" fmla="*/ 95 h 141"/>
                <a:gd name="T6" fmla="*/ 46 w 141"/>
                <a:gd name="T7" fmla="*/ 13 h 141"/>
                <a:gd name="T8" fmla="*/ 128 w 141"/>
                <a:gd name="T9" fmla="*/ 46 h 141"/>
              </a:gdLst>
              <a:ahLst/>
              <a:cxnLst>
                <a:cxn ang="0">
                  <a:pos x="T0" y="T1"/>
                </a:cxn>
                <a:cxn ang="0">
                  <a:pos x="T2" y="T3"/>
                </a:cxn>
                <a:cxn ang="0">
                  <a:pos x="T4" y="T5"/>
                </a:cxn>
                <a:cxn ang="0">
                  <a:pos x="T6" y="T7"/>
                </a:cxn>
                <a:cxn ang="0">
                  <a:pos x="T8" y="T9"/>
                </a:cxn>
              </a:cxnLst>
              <a:rect l="0" t="0" r="r" b="b"/>
              <a:pathLst>
                <a:path w="141" h="141">
                  <a:moveTo>
                    <a:pt x="128" y="46"/>
                  </a:moveTo>
                  <a:cubicBezTo>
                    <a:pt x="141" y="78"/>
                    <a:pt x="126" y="114"/>
                    <a:pt x="95" y="128"/>
                  </a:cubicBezTo>
                  <a:cubicBezTo>
                    <a:pt x="63" y="141"/>
                    <a:pt x="27" y="126"/>
                    <a:pt x="13" y="95"/>
                  </a:cubicBezTo>
                  <a:cubicBezTo>
                    <a:pt x="0" y="63"/>
                    <a:pt x="15" y="27"/>
                    <a:pt x="46" y="13"/>
                  </a:cubicBezTo>
                  <a:cubicBezTo>
                    <a:pt x="78" y="0"/>
                    <a:pt x="114" y="15"/>
                    <a:pt x="128" y="46"/>
                  </a:cubicBez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3" name="Freeform 85"/>
            <p:cNvSpPr/>
            <p:nvPr userDrawn="1"/>
          </p:nvSpPr>
          <p:spPr bwMode="auto">
            <a:xfrm>
              <a:off x="4484688" y="2881313"/>
              <a:ext cx="309563" cy="422275"/>
            </a:xfrm>
            <a:custGeom>
              <a:avLst/>
              <a:gdLst>
                <a:gd name="T0" fmla="*/ 47 w 94"/>
                <a:gd name="T1" fmla="*/ 128 h 128"/>
                <a:gd name="T2" fmla="*/ 13 w 94"/>
                <a:gd name="T3" fmla="*/ 47 h 128"/>
                <a:gd name="T4" fmla="*/ 94 w 94"/>
                <a:gd name="T5" fmla="*/ 13 h 128"/>
              </a:gdLst>
              <a:ahLst/>
              <a:cxnLst>
                <a:cxn ang="0">
                  <a:pos x="T0" y="T1"/>
                </a:cxn>
                <a:cxn ang="0">
                  <a:pos x="T2" y="T3"/>
                </a:cxn>
                <a:cxn ang="0">
                  <a:pos x="T4" y="T5"/>
                </a:cxn>
              </a:cxnLst>
              <a:rect l="0" t="0" r="r" b="b"/>
              <a:pathLst>
                <a:path w="94" h="128">
                  <a:moveTo>
                    <a:pt x="47" y="128"/>
                  </a:moveTo>
                  <a:cubicBezTo>
                    <a:pt x="16" y="115"/>
                    <a:pt x="0" y="79"/>
                    <a:pt x="13" y="47"/>
                  </a:cubicBezTo>
                  <a:cubicBezTo>
                    <a:pt x="26" y="15"/>
                    <a:pt x="62" y="0"/>
                    <a:pt x="94" y="13"/>
                  </a:cubicBezTo>
                </a:path>
              </a:pathLst>
            </a:custGeom>
            <a:solidFill>
              <a:srgbClr val="7272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4" name="Freeform 86"/>
            <p:cNvSpPr/>
            <p:nvPr userDrawn="1"/>
          </p:nvSpPr>
          <p:spPr bwMode="auto">
            <a:xfrm>
              <a:off x="4970463" y="2674938"/>
              <a:ext cx="306388" cy="423863"/>
            </a:xfrm>
            <a:custGeom>
              <a:avLst/>
              <a:gdLst>
                <a:gd name="T0" fmla="*/ 47 w 93"/>
                <a:gd name="T1" fmla="*/ 128 h 128"/>
                <a:gd name="T2" fmla="*/ 12 w 93"/>
                <a:gd name="T3" fmla="*/ 47 h 128"/>
                <a:gd name="T4" fmla="*/ 93 w 93"/>
                <a:gd name="T5" fmla="*/ 13 h 128"/>
              </a:gdLst>
              <a:ahLst/>
              <a:cxnLst>
                <a:cxn ang="0">
                  <a:pos x="T0" y="T1"/>
                </a:cxn>
                <a:cxn ang="0">
                  <a:pos x="T2" y="T3"/>
                </a:cxn>
                <a:cxn ang="0">
                  <a:pos x="T4" y="T5"/>
                </a:cxn>
              </a:cxnLst>
              <a:rect l="0" t="0" r="r" b="b"/>
              <a:pathLst>
                <a:path w="93" h="128">
                  <a:moveTo>
                    <a:pt x="47" y="128"/>
                  </a:moveTo>
                  <a:cubicBezTo>
                    <a:pt x="15" y="115"/>
                    <a:pt x="0" y="79"/>
                    <a:pt x="12" y="47"/>
                  </a:cubicBezTo>
                  <a:cubicBezTo>
                    <a:pt x="25" y="15"/>
                    <a:pt x="61" y="0"/>
                    <a:pt x="93" y="13"/>
                  </a:cubicBezTo>
                </a:path>
              </a:pathLst>
            </a:custGeom>
            <a:solidFill>
              <a:srgbClr val="7272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5" name="Freeform 87"/>
            <p:cNvSpPr>
              <a:spLocks noEditPoints="1"/>
            </p:cNvSpPr>
            <p:nvPr userDrawn="1"/>
          </p:nvSpPr>
          <p:spPr bwMode="auto">
            <a:xfrm>
              <a:off x="4481513" y="2881313"/>
              <a:ext cx="498475" cy="465138"/>
            </a:xfrm>
            <a:custGeom>
              <a:avLst/>
              <a:gdLst>
                <a:gd name="T0" fmla="*/ 72 w 151"/>
                <a:gd name="T1" fmla="*/ 141 h 141"/>
                <a:gd name="T2" fmla="*/ 7 w 151"/>
                <a:gd name="T3" fmla="*/ 98 h 141"/>
                <a:gd name="T4" fmla="*/ 7 w 151"/>
                <a:gd name="T5" fmla="*/ 44 h 141"/>
                <a:gd name="T6" fmla="*/ 44 w 151"/>
                <a:gd name="T7" fmla="*/ 6 h 141"/>
                <a:gd name="T8" fmla="*/ 72 w 151"/>
                <a:gd name="T9" fmla="*/ 0 h 141"/>
                <a:gd name="T10" fmla="*/ 136 w 151"/>
                <a:gd name="T11" fmla="*/ 43 h 141"/>
                <a:gd name="T12" fmla="*/ 99 w 151"/>
                <a:gd name="T13" fmla="*/ 135 h 141"/>
                <a:gd name="T14" fmla="*/ 72 w 151"/>
                <a:gd name="T15" fmla="*/ 141 h 141"/>
                <a:gd name="T16" fmla="*/ 72 w 151"/>
                <a:gd name="T17" fmla="*/ 16 h 141"/>
                <a:gd name="T18" fmla="*/ 50 w 151"/>
                <a:gd name="T19" fmla="*/ 21 h 141"/>
                <a:gd name="T20" fmla="*/ 22 w 151"/>
                <a:gd name="T21" fmla="*/ 50 h 141"/>
                <a:gd name="T22" fmla="*/ 22 w 151"/>
                <a:gd name="T23" fmla="*/ 92 h 141"/>
                <a:gd name="T24" fmla="*/ 72 w 151"/>
                <a:gd name="T25" fmla="*/ 124 h 141"/>
                <a:gd name="T26" fmla="*/ 93 w 151"/>
                <a:gd name="T27" fmla="*/ 120 h 141"/>
                <a:gd name="T28" fmla="*/ 121 w 151"/>
                <a:gd name="T29" fmla="*/ 49 h 141"/>
                <a:gd name="T30" fmla="*/ 72 w 151"/>
                <a:gd name="T31" fmla="*/ 16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1" h="141">
                  <a:moveTo>
                    <a:pt x="72" y="141"/>
                  </a:moveTo>
                  <a:cubicBezTo>
                    <a:pt x="43" y="141"/>
                    <a:pt x="18" y="124"/>
                    <a:pt x="7" y="98"/>
                  </a:cubicBezTo>
                  <a:cubicBezTo>
                    <a:pt x="0" y="81"/>
                    <a:pt x="0" y="62"/>
                    <a:pt x="7" y="44"/>
                  </a:cubicBezTo>
                  <a:cubicBezTo>
                    <a:pt x="14" y="27"/>
                    <a:pt x="27" y="13"/>
                    <a:pt x="44" y="6"/>
                  </a:cubicBezTo>
                  <a:cubicBezTo>
                    <a:pt x="53" y="2"/>
                    <a:pt x="62" y="0"/>
                    <a:pt x="72" y="0"/>
                  </a:cubicBezTo>
                  <a:cubicBezTo>
                    <a:pt x="100" y="0"/>
                    <a:pt x="125" y="17"/>
                    <a:pt x="136" y="43"/>
                  </a:cubicBezTo>
                  <a:cubicBezTo>
                    <a:pt x="151" y="79"/>
                    <a:pt x="135" y="120"/>
                    <a:pt x="99" y="135"/>
                  </a:cubicBezTo>
                  <a:cubicBezTo>
                    <a:pt x="90" y="139"/>
                    <a:pt x="81" y="141"/>
                    <a:pt x="72" y="141"/>
                  </a:cubicBezTo>
                  <a:close/>
                  <a:moveTo>
                    <a:pt x="72" y="16"/>
                  </a:moveTo>
                  <a:cubicBezTo>
                    <a:pt x="64" y="16"/>
                    <a:pt x="57" y="18"/>
                    <a:pt x="50" y="21"/>
                  </a:cubicBezTo>
                  <a:cubicBezTo>
                    <a:pt x="37" y="26"/>
                    <a:pt x="27" y="37"/>
                    <a:pt x="22" y="50"/>
                  </a:cubicBezTo>
                  <a:cubicBezTo>
                    <a:pt x="16" y="64"/>
                    <a:pt x="16" y="78"/>
                    <a:pt x="22" y="92"/>
                  </a:cubicBezTo>
                  <a:cubicBezTo>
                    <a:pt x="30" y="112"/>
                    <a:pt x="50" y="124"/>
                    <a:pt x="72" y="124"/>
                  </a:cubicBezTo>
                  <a:cubicBezTo>
                    <a:pt x="79" y="124"/>
                    <a:pt x="86" y="123"/>
                    <a:pt x="93" y="120"/>
                  </a:cubicBezTo>
                  <a:cubicBezTo>
                    <a:pt x="120" y="108"/>
                    <a:pt x="133" y="77"/>
                    <a:pt x="121" y="49"/>
                  </a:cubicBezTo>
                  <a:cubicBezTo>
                    <a:pt x="113" y="29"/>
                    <a:pt x="93" y="16"/>
                    <a:pt x="72" y="16"/>
                  </a:cubicBez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6" name="Freeform 88"/>
            <p:cNvSpPr>
              <a:spLocks noEditPoints="1"/>
            </p:cNvSpPr>
            <p:nvPr userDrawn="1"/>
          </p:nvSpPr>
          <p:spPr bwMode="auto">
            <a:xfrm>
              <a:off x="4937126" y="2674938"/>
              <a:ext cx="501650" cy="463550"/>
            </a:xfrm>
            <a:custGeom>
              <a:avLst/>
              <a:gdLst>
                <a:gd name="T0" fmla="*/ 80 w 152"/>
                <a:gd name="T1" fmla="*/ 140 h 140"/>
                <a:gd name="T2" fmla="*/ 15 w 152"/>
                <a:gd name="T3" fmla="*/ 98 h 140"/>
                <a:gd name="T4" fmla="*/ 52 w 152"/>
                <a:gd name="T5" fmla="*/ 6 h 140"/>
                <a:gd name="T6" fmla="*/ 80 w 152"/>
                <a:gd name="T7" fmla="*/ 0 h 140"/>
                <a:gd name="T8" fmla="*/ 144 w 152"/>
                <a:gd name="T9" fmla="*/ 43 h 140"/>
                <a:gd name="T10" fmla="*/ 145 w 152"/>
                <a:gd name="T11" fmla="*/ 96 h 140"/>
                <a:gd name="T12" fmla="*/ 107 w 152"/>
                <a:gd name="T13" fmla="*/ 135 h 140"/>
                <a:gd name="T14" fmla="*/ 80 w 152"/>
                <a:gd name="T15" fmla="*/ 140 h 140"/>
                <a:gd name="T16" fmla="*/ 80 w 152"/>
                <a:gd name="T17" fmla="*/ 16 h 140"/>
                <a:gd name="T18" fmla="*/ 59 w 152"/>
                <a:gd name="T19" fmla="*/ 21 h 140"/>
                <a:gd name="T20" fmla="*/ 30 w 152"/>
                <a:gd name="T21" fmla="*/ 91 h 140"/>
                <a:gd name="T22" fmla="*/ 80 w 152"/>
                <a:gd name="T23" fmla="*/ 124 h 140"/>
                <a:gd name="T24" fmla="*/ 101 w 152"/>
                <a:gd name="T25" fmla="*/ 120 h 140"/>
                <a:gd name="T26" fmla="*/ 130 w 152"/>
                <a:gd name="T27" fmla="*/ 90 h 140"/>
                <a:gd name="T28" fmla="*/ 130 w 152"/>
                <a:gd name="T29" fmla="*/ 49 h 140"/>
                <a:gd name="T30" fmla="*/ 80 w 152"/>
                <a:gd name="T31" fmla="*/ 1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140">
                  <a:moveTo>
                    <a:pt x="80" y="140"/>
                  </a:moveTo>
                  <a:cubicBezTo>
                    <a:pt x="52" y="140"/>
                    <a:pt x="26" y="124"/>
                    <a:pt x="15" y="98"/>
                  </a:cubicBezTo>
                  <a:cubicBezTo>
                    <a:pt x="0" y="62"/>
                    <a:pt x="17" y="21"/>
                    <a:pt x="52" y="6"/>
                  </a:cubicBezTo>
                  <a:cubicBezTo>
                    <a:pt x="61" y="2"/>
                    <a:pt x="70" y="0"/>
                    <a:pt x="80" y="0"/>
                  </a:cubicBezTo>
                  <a:cubicBezTo>
                    <a:pt x="108" y="0"/>
                    <a:pt x="133" y="17"/>
                    <a:pt x="144" y="43"/>
                  </a:cubicBezTo>
                  <a:cubicBezTo>
                    <a:pt x="152" y="60"/>
                    <a:pt x="152" y="79"/>
                    <a:pt x="145" y="96"/>
                  </a:cubicBezTo>
                  <a:cubicBezTo>
                    <a:pt x="138" y="114"/>
                    <a:pt x="125" y="127"/>
                    <a:pt x="107" y="135"/>
                  </a:cubicBezTo>
                  <a:cubicBezTo>
                    <a:pt x="99" y="138"/>
                    <a:pt x="89" y="140"/>
                    <a:pt x="80" y="140"/>
                  </a:cubicBezTo>
                  <a:close/>
                  <a:moveTo>
                    <a:pt x="80" y="16"/>
                  </a:moveTo>
                  <a:cubicBezTo>
                    <a:pt x="73" y="16"/>
                    <a:pt x="65" y="18"/>
                    <a:pt x="59" y="21"/>
                  </a:cubicBezTo>
                  <a:cubicBezTo>
                    <a:pt x="31" y="32"/>
                    <a:pt x="19" y="64"/>
                    <a:pt x="30" y="91"/>
                  </a:cubicBezTo>
                  <a:cubicBezTo>
                    <a:pt x="39" y="111"/>
                    <a:pt x="58" y="124"/>
                    <a:pt x="80" y="124"/>
                  </a:cubicBezTo>
                  <a:cubicBezTo>
                    <a:pt x="87" y="124"/>
                    <a:pt x="94" y="123"/>
                    <a:pt x="101" y="120"/>
                  </a:cubicBezTo>
                  <a:cubicBezTo>
                    <a:pt x="114" y="114"/>
                    <a:pt x="125" y="104"/>
                    <a:pt x="130" y="90"/>
                  </a:cubicBezTo>
                  <a:cubicBezTo>
                    <a:pt x="135" y="77"/>
                    <a:pt x="135" y="62"/>
                    <a:pt x="130" y="49"/>
                  </a:cubicBezTo>
                  <a:cubicBezTo>
                    <a:pt x="121" y="29"/>
                    <a:pt x="102" y="16"/>
                    <a:pt x="80" y="16"/>
                  </a:cubicBez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7" name="Freeform 89"/>
            <p:cNvSpPr>
              <a:spLocks noEditPoints="1"/>
            </p:cNvSpPr>
            <p:nvPr userDrawn="1"/>
          </p:nvSpPr>
          <p:spPr bwMode="auto">
            <a:xfrm>
              <a:off x="4518026" y="2916238"/>
              <a:ext cx="398463" cy="393700"/>
            </a:xfrm>
            <a:custGeom>
              <a:avLst/>
              <a:gdLst>
                <a:gd name="T0" fmla="*/ 61 w 121"/>
                <a:gd name="T1" fmla="*/ 119 h 119"/>
                <a:gd name="T2" fmla="*/ 6 w 121"/>
                <a:gd name="T3" fmla="*/ 83 h 119"/>
                <a:gd name="T4" fmla="*/ 6 w 121"/>
                <a:gd name="T5" fmla="*/ 37 h 119"/>
                <a:gd name="T6" fmla="*/ 37 w 121"/>
                <a:gd name="T7" fmla="*/ 5 h 119"/>
                <a:gd name="T8" fmla="*/ 61 w 121"/>
                <a:gd name="T9" fmla="*/ 0 h 119"/>
                <a:gd name="T10" fmla="*/ 115 w 121"/>
                <a:gd name="T11" fmla="*/ 36 h 119"/>
                <a:gd name="T12" fmla="*/ 115 w 121"/>
                <a:gd name="T13" fmla="*/ 82 h 119"/>
                <a:gd name="T14" fmla="*/ 84 w 121"/>
                <a:gd name="T15" fmla="*/ 114 h 119"/>
                <a:gd name="T16" fmla="*/ 61 w 121"/>
                <a:gd name="T17" fmla="*/ 119 h 119"/>
                <a:gd name="T18" fmla="*/ 61 w 121"/>
                <a:gd name="T19" fmla="*/ 8 h 119"/>
                <a:gd name="T20" fmla="*/ 40 w 121"/>
                <a:gd name="T21" fmla="*/ 12 h 119"/>
                <a:gd name="T22" fmla="*/ 13 w 121"/>
                <a:gd name="T23" fmla="*/ 40 h 119"/>
                <a:gd name="T24" fmla="*/ 13 w 121"/>
                <a:gd name="T25" fmla="*/ 80 h 119"/>
                <a:gd name="T26" fmla="*/ 61 w 121"/>
                <a:gd name="T27" fmla="*/ 111 h 119"/>
                <a:gd name="T28" fmla="*/ 81 w 121"/>
                <a:gd name="T29" fmla="*/ 107 h 119"/>
                <a:gd name="T30" fmla="*/ 108 w 121"/>
                <a:gd name="T31" fmla="*/ 79 h 119"/>
                <a:gd name="T32" fmla="*/ 108 w 121"/>
                <a:gd name="T33" fmla="*/ 39 h 119"/>
                <a:gd name="T34" fmla="*/ 61 w 121"/>
                <a:gd name="T35" fmla="*/ 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 h="119">
                  <a:moveTo>
                    <a:pt x="61" y="119"/>
                  </a:moveTo>
                  <a:cubicBezTo>
                    <a:pt x="37" y="119"/>
                    <a:pt x="15" y="104"/>
                    <a:pt x="6" y="83"/>
                  </a:cubicBezTo>
                  <a:cubicBezTo>
                    <a:pt x="0" y="68"/>
                    <a:pt x="0" y="52"/>
                    <a:pt x="6" y="37"/>
                  </a:cubicBezTo>
                  <a:cubicBezTo>
                    <a:pt x="12" y="23"/>
                    <a:pt x="23" y="11"/>
                    <a:pt x="37" y="5"/>
                  </a:cubicBezTo>
                  <a:cubicBezTo>
                    <a:pt x="45" y="2"/>
                    <a:pt x="53" y="0"/>
                    <a:pt x="61" y="0"/>
                  </a:cubicBezTo>
                  <a:cubicBezTo>
                    <a:pt x="84" y="0"/>
                    <a:pt x="106" y="14"/>
                    <a:pt x="115" y="36"/>
                  </a:cubicBezTo>
                  <a:cubicBezTo>
                    <a:pt x="121" y="51"/>
                    <a:pt x="121" y="67"/>
                    <a:pt x="115" y="82"/>
                  </a:cubicBezTo>
                  <a:cubicBezTo>
                    <a:pt x="110" y="96"/>
                    <a:pt x="98" y="108"/>
                    <a:pt x="84" y="114"/>
                  </a:cubicBezTo>
                  <a:cubicBezTo>
                    <a:pt x="76" y="117"/>
                    <a:pt x="69" y="119"/>
                    <a:pt x="61" y="119"/>
                  </a:cubicBezTo>
                  <a:close/>
                  <a:moveTo>
                    <a:pt x="61" y="8"/>
                  </a:moveTo>
                  <a:cubicBezTo>
                    <a:pt x="54" y="8"/>
                    <a:pt x="47" y="9"/>
                    <a:pt x="40" y="12"/>
                  </a:cubicBezTo>
                  <a:cubicBezTo>
                    <a:pt x="28" y="17"/>
                    <a:pt x="18" y="27"/>
                    <a:pt x="13" y="40"/>
                  </a:cubicBezTo>
                  <a:cubicBezTo>
                    <a:pt x="8" y="53"/>
                    <a:pt x="8" y="67"/>
                    <a:pt x="13" y="80"/>
                  </a:cubicBezTo>
                  <a:cubicBezTo>
                    <a:pt x="21" y="99"/>
                    <a:pt x="40" y="111"/>
                    <a:pt x="61" y="111"/>
                  </a:cubicBezTo>
                  <a:cubicBezTo>
                    <a:pt x="68" y="111"/>
                    <a:pt x="74" y="110"/>
                    <a:pt x="81" y="107"/>
                  </a:cubicBezTo>
                  <a:cubicBezTo>
                    <a:pt x="93" y="101"/>
                    <a:pt x="103" y="91"/>
                    <a:pt x="108" y="79"/>
                  </a:cubicBezTo>
                  <a:cubicBezTo>
                    <a:pt x="114" y="66"/>
                    <a:pt x="113" y="52"/>
                    <a:pt x="108" y="39"/>
                  </a:cubicBezTo>
                  <a:cubicBezTo>
                    <a:pt x="100" y="20"/>
                    <a:pt x="81" y="8"/>
                    <a:pt x="61" y="8"/>
                  </a:cubicBezTo>
                  <a:close/>
                </a:path>
              </a:pathLst>
            </a:custGeom>
            <a:solidFill>
              <a:srgbClr val="E64A1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8" name="Freeform 90"/>
            <p:cNvSpPr>
              <a:spLocks noEditPoints="1"/>
            </p:cNvSpPr>
            <p:nvPr userDrawn="1"/>
          </p:nvSpPr>
          <p:spPr bwMode="auto">
            <a:xfrm>
              <a:off x="4979988" y="2711450"/>
              <a:ext cx="442913" cy="390525"/>
            </a:xfrm>
            <a:custGeom>
              <a:avLst/>
              <a:gdLst>
                <a:gd name="T0" fmla="*/ 67 w 134"/>
                <a:gd name="T1" fmla="*/ 118 h 118"/>
                <a:gd name="T2" fmla="*/ 12 w 134"/>
                <a:gd name="T3" fmla="*/ 82 h 118"/>
                <a:gd name="T4" fmla="*/ 44 w 134"/>
                <a:gd name="T5" fmla="*/ 5 h 118"/>
                <a:gd name="T6" fmla="*/ 67 w 134"/>
                <a:gd name="T7" fmla="*/ 0 h 118"/>
                <a:gd name="T8" fmla="*/ 121 w 134"/>
                <a:gd name="T9" fmla="*/ 36 h 118"/>
                <a:gd name="T10" fmla="*/ 90 w 134"/>
                <a:gd name="T11" fmla="*/ 114 h 118"/>
                <a:gd name="T12" fmla="*/ 67 w 134"/>
                <a:gd name="T13" fmla="*/ 118 h 118"/>
                <a:gd name="T14" fmla="*/ 67 w 134"/>
                <a:gd name="T15" fmla="*/ 8 h 118"/>
                <a:gd name="T16" fmla="*/ 47 w 134"/>
                <a:gd name="T17" fmla="*/ 12 h 118"/>
                <a:gd name="T18" fmla="*/ 19 w 134"/>
                <a:gd name="T19" fmla="*/ 79 h 118"/>
                <a:gd name="T20" fmla="*/ 67 w 134"/>
                <a:gd name="T21" fmla="*/ 111 h 118"/>
                <a:gd name="T22" fmla="*/ 87 w 134"/>
                <a:gd name="T23" fmla="*/ 107 h 118"/>
                <a:gd name="T24" fmla="*/ 114 w 134"/>
                <a:gd name="T25" fmla="*/ 39 h 118"/>
                <a:gd name="T26" fmla="*/ 67 w 134"/>
                <a:gd name="T27" fmla="*/ 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118">
                  <a:moveTo>
                    <a:pt x="67" y="118"/>
                  </a:moveTo>
                  <a:cubicBezTo>
                    <a:pt x="43" y="118"/>
                    <a:pt x="22" y="104"/>
                    <a:pt x="12" y="82"/>
                  </a:cubicBezTo>
                  <a:cubicBezTo>
                    <a:pt x="0" y="52"/>
                    <a:pt x="14" y="18"/>
                    <a:pt x="44" y="5"/>
                  </a:cubicBezTo>
                  <a:cubicBezTo>
                    <a:pt x="51" y="2"/>
                    <a:pt x="59" y="0"/>
                    <a:pt x="67" y="0"/>
                  </a:cubicBezTo>
                  <a:cubicBezTo>
                    <a:pt x="91" y="0"/>
                    <a:pt x="112" y="14"/>
                    <a:pt x="121" y="36"/>
                  </a:cubicBezTo>
                  <a:cubicBezTo>
                    <a:pt x="134" y="66"/>
                    <a:pt x="120" y="101"/>
                    <a:pt x="90" y="114"/>
                  </a:cubicBezTo>
                  <a:cubicBezTo>
                    <a:pt x="83" y="117"/>
                    <a:pt x="75" y="118"/>
                    <a:pt x="67" y="118"/>
                  </a:cubicBezTo>
                  <a:close/>
                  <a:moveTo>
                    <a:pt x="67" y="8"/>
                  </a:moveTo>
                  <a:cubicBezTo>
                    <a:pt x="60" y="8"/>
                    <a:pt x="53" y="9"/>
                    <a:pt x="47" y="12"/>
                  </a:cubicBezTo>
                  <a:cubicBezTo>
                    <a:pt x="21" y="23"/>
                    <a:pt x="8" y="53"/>
                    <a:pt x="19" y="79"/>
                  </a:cubicBezTo>
                  <a:cubicBezTo>
                    <a:pt x="28" y="98"/>
                    <a:pt x="46" y="111"/>
                    <a:pt x="67" y="111"/>
                  </a:cubicBezTo>
                  <a:cubicBezTo>
                    <a:pt x="74" y="111"/>
                    <a:pt x="81" y="109"/>
                    <a:pt x="87" y="107"/>
                  </a:cubicBezTo>
                  <a:cubicBezTo>
                    <a:pt x="113" y="96"/>
                    <a:pt x="125" y="65"/>
                    <a:pt x="114" y="39"/>
                  </a:cubicBezTo>
                  <a:cubicBezTo>
                    <a:pt x="106" y="20"/>
                    <a:pt x="88" y="8"/>
                    <a:pt x="67" y="8"/>
                  </a:cubicBezTo>
                  <a:close/>
                </a:path>
              </a:pathLst>
            </a:custGeom>
            <a:solidFill>
              <a:srgbClr val="E64A1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9" name="Freeform 91"/>
            <p:cNvSpPr/>
            <p:nvPr userDrawn="1"/>
          </p:nvSpPr>
          <p:spPr bwMode="auto">
            <a:xfrm>
              <a:off x="6854826" y="3600450"/>
              <a:ext cx="139700" cy="76200"/>
            </a:xfrm>
            <a:custGeom>
              <a:avLst/>
              <a:gdLst>
                <a:gd name="T0" fmla="*/ 35 w 42"/>
                <a:gd name="T1" fmla="*/ 0 h 23"/>
                <a:gd name="T2" fmla="*/ 34 w 42"/>
                <a:gd name="T3" fmla="*/ 0 h 23"/>
                <a:gd name="T4" fmla="*/ 4 w 42"/>
                <a:gd name="T5" fmla="*/ 8 h 23"/>
                <a:gd name="T6" fmla="*/ 1 w 42"/>
                <a:gd name="T7" fmla="*/ 13 h 23"/>
                <a:gd name="T8" fmla="*/ 3 w 42"/>
                <a:gd name="T9" fmla="*/ 23 h 23"/>
                <a:gd name="T10" fmla="*/ 42 w 42"/>
                <a:gd name="T11" fmla="*/ 14 h 23"/>
                <a:gd name="T12" fmla="*/ 40 w 42"/>
                <a:gd name="T13" fmla="*/ 4 h 23"/>
                <a:gd name="T14" fmla="*/ 35 w 42"/>
                <a:gd name="T15" fmla="*/ 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3">
                  <a:moveTo>
                    <a:pt x="35" y="0"/>
                  </a:moveTo>
                  <a:cubicBezTo>
                    <a:pt x="35" y="0"/>
                    <a:pt x="34" y="0"/>
                    <a:pt x="34" y="0"/>
                  </a:cubicBezTo>
                  <a:cubicBezTo>
                    <a:pt x="4" y="8"/>
                    <a:pt x="4" y="8"/>
                    <a:pt x="4" y="8"/>
                  </a:cubicBezTo>
                  <a:cubicBezTo>
                    <a:pt x="1" y="8"/>
                    <a:pt x="0" y="11"/>
                    <a:pt x="1" y="13"/>
                  </a:cubicBezTo>
                  <a:cubicBezTo>
                    <a:pt x="3" y="23"/>
                    <a:pt x="3" y="23"/>
                    <a:pt x="3" y="23"/>
                  </a:cubicBezTo>
                  <a:cubicBezTo>
                    <a:pt x="42" y="14"/>
                    <a:pt x="42" y="14"/>
                    <a:pt x="42" y="14"/>
                  </a:cubicBezTo>
                  <a:cubicBezTo>
                    <a:pt x="40" y="4"/>
                    <a:pt x="40" y="4"/>
                    <a:pt x="40" y="4"/>
                  </a:cubicBezTo>
                  <a:cubicBezTo>
                    <a:pt x="39" y="1"/>
                    <a:pt x="37" y="0"/>
                    <a:pt x="35"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0" name="Freeform 92"/>
            <p:cNvSpPr/>
            <p:nvPr userDrawn="1"/>
          </p:nvSpPr>
          <p:spPr bwMode="auto">
            <a:xfrm>
              <a:off x="7027863" y="3422650"/>
              <a:ext cx="336550" cy="214313"/>
            </a:xfrm>
            <a:custGeom>
              <a:avLst/>
              <a:gdLst>
                <a:gd name="T0" fmla="*/ 54 w 102"/>
                <a:gd name="T1" fmla="*/ 0 h 65"/>
                <a:gd name="T2" fmla="*/ 23 w 102"/>
                <a:gd name="T3" fmla="*/ 8 h 65"/>
                <a:gd name="T4" fmla="*/ 27 w 102"/>
                <a:gd name="T5" fmla="*/ 24 h 65"/>
                <a:gd name="T6" fmla="*/ 11 w 102"/>
                <a:gd name="T7" fmla="*/ 29 h 65"/>
                <a:gd name="T8" fmla="*/ 4 w 102"/>
                <a:gd name="T9" fmla="*/ 37 h 65"/>
                <a:gd name="T10" fmla="*/ 0 w 102"/>
                <a:gd name="T11" fmla="*/ 65 h 65"/>
                <a:gd name="T12" fmla="*/ 102 w 102"/>
                <a:gd name="T13" fmla="*/ 40 h 65"/>
                <a:gd name="T14" fmla="*/ 85 w 102"/>
                <a:gd name="T15" fmla="*/ 16 h 65"/>
                <a:gd name="T16" fmla="*/ 77 w 102"/>
                <a:gd name="T17" fmla="*/ 12 h 65"/>
                <a:gd name="T18" fmla="*/ 74 w 102"/>
                <a:gd name="T19" fmla="*/ 13 h 65"/>
                <a:gd name="T20" fmla="*/ 58 w 102"/>
                <a:gd name="T21" fmla="*/ 17 h 65"/>
                <a:gd name="T22" fmla="*/ 54 w 102"/>
                <a:gd name="T2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 h="65">
                  <a:moveTo>
                    <a:pt x="54" y="0"/>
                  </a:moveTo>
                  <a:cubicBezTo>
                    <a:pt x="23" y="8"/>
                    <a:pt x="23" y="8"/>
                    <a:pt x="23" y="8"/>
                  </a:cubicBezTo>
                  <a:cubicBezTo>
                    <a:pt x="27" y="24"/>
                    <a:pt x="27" y="24"/>
                    <a:pt x="27" y="24"/>
                  </a:cubicBezTo>
                  <a:cubicBezTo>
                    <a:pt x="11" y="29"/>
                    <a:pt x="11" y="29"/>
                    <a:pt x="11" y="29"/>
                  </a:cubicBezTo>
                  <a:cubicBezTo>
                    <a:pt x="7" y="30"/>
                    <a:pt x="4" y="33"/>
                    <a:pt x="4" y="37"/>
                  </a:cubicBezTo>
                  <a:cubicBezTo>
                    <a:pt x="0" y="65"/>
                    <a:pt x="0" y="65"/>
                    <a:pt x="0" y="65"/>
                  </a:cubicBezTo>
                  <a:cubicBezTo>
                    <a:pt x="102" y="40"/>
                    <a:pt x="102" y="40"/>
                    <a:pt x="102" y="40"/>
                  </a:cubicBezTo>
                  <a:cubicBezTo>
                    <a:pt x="85" y="16"/>
                    <a:pt x="85" y="16"/>
                    <a:pt x="85" y="16"/>
                  </a:cubicBezTo>
                  <a:cubicBezTo>
                    <a:pt x="83" y="14"/>
                    <a:pt x="80" y="12"/>
                    <a:pt x="77" y="12"/>
                  </a:cubicBezTo>
                  <a:cubicBezTo>
                    <a:pt x="76" y="12"/>
                    <a:pt x="75" y="12"/>
                    <a:pt x="74" y="13"/>
                  </a:cubicBezTo>
                  <a:cubicBezTo>
                    <a:pt x="58" y="17"/>
                    <a:pt x="58" y="17"/>
                    <a:pt x="58" y="17"/>
                  </a:cubicBezTo>
                  <a:cubicBezTo>
                    <a:pt x="54" y="0"/>
                    <a:pt x="54" y="0"/>
                    <a:pt x="54"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1" name="Freeform 93"/>
            <p:cNvSpPr>
              <a:spLocks noEditPoints="1"/>
            </p:cNvSpPr>
            <p:nvPr userDrawn="1"/>
          </p:nvSpPr>
          <p:spPr bwMode="auto">
            <a:xfrm>
              <a:off x="6931026" y="3046413"/>
              <a:ext cx="433388" cy="434975"/>
            </a:xfrm>
            <a:custGeom>
              <a:avLst/>
              <a:gdLst>
                <a:gd name="T0" fmla="*/ 113 w 131"/>
                <a:gd name="T1" fmla="*/ 65 h 132"/>
                <a:gd name="T2" fmla="*/ 116 w 131"/>
                <a:gd name="T3" fmla="*/ 84 h 132"/>
                <a:gd name="T4" fmla="*/ 66 w 131"/>
                <a:gd name="T5" fmla="*/ 99 h 132"/>
                <a:gd name="T6" fmla="*/ 61 w 131"/>
                <a:gd name="T7" fmla="*/ 102 h 132"/>
                <a:gd name="T8" fmla="*/ 60 w 131"/>
                <a:gd name="T9" fmla="*/ 103 h 132"/>
                <a:gd name="T10" fmla="*/ 60 w 131"/>
                <a:gd name="T11" fmla="*/ 103 h 132"/>
                <a:gd name="T12" fmla="*/ 54 w 131"/>
                <a:gd name="T13" fmla="*/ 109 h 132"/>
                <a:gd name="T14" fmla="*/ 52 w 131"/>
                <a:gd name="T15" fmla="*/ 100 h 132"/>
                <a:gd name="T16" fmla="*/ 27 w 131"/>
                <a:gd name="T17" fmla="*/ 109 h 132"/>
                <a:gd name="T18" fmla="*/ 26 w 131"/>
                <a:gd name="T19" fmla="*/ 109 h 132"/>
                <a:gd name="T20" fmla="*/ 24 w 131"/>
                <a:gd name="T21" fmla="*/ 108 h 132"/>
                <a:gd name="T22" fmla="*/ 23 w 131"/>
                <a:gd name="T23" fmla="*/ 118 h 132"/>
                <a:gd name="T24" fmla="*/ 21 w 131"/>
                <a:gd name="T25" fmla="*/ 116 h 132"/>
                <a:gd name="T26" fmla="*/ 20 w 131"/>
                <a:gd name="T27" fmla="*/ 117 h 132"/>
                <a:gd name="T28" fmla="*/ 19 w 131"/>
                <a:gd name="T29" fmla="*/ 117 h 132"/>
                <a:gd name="T30" fmla="*/ 22 w 131"/>
                <a:gd name="T31" fmla="*/ 108 h 132"/>
                <a:gd name="T32" fmla="*/ 15 w 131"/>
                <a:gd name="T33" fmla="*/ 111 h 132"/>
                <a:gd name="T34" fmla="*/ 1 w 131"/>
                <a:gd name="T35" fmla="*/ 123 h 132"/>
                <a:gd name="T36" fmla="*/ 0 w 131"/>
                <a:gd name="T37" fmla="*/ 123 h 132"/>
                <a:gd name="T38" fmla="*/ 12 w 131"/>
                <a:gd name="T39" fmla="*/ 132 h 132"/>
                <a:gd name="T40" fmla="*/ 14 w 131"/>
                <a:gd name="T41" fmla="*/ 132 h 132"/>
                <a:gd name="T42" fmla="*/ 15 w 131"/>
                <a:gd name="T43" fmla="*/ 128 h 132"/>
                <a:gd name="T44" fmla="*/ 12 w 131"/>
                <a:gd name="T45" fmla="*/ 130 h 132"/>
                <a:gd name="T46" fmla="*/ 14 w 131"/>
                <a:gd name="T47" fmla="*/ 125 h 132"/>
                <a:gd name="T48" fmla="*/ 15 w 131"/>
                <a:gd name="T49" fmla="*/ 125 h 132"/>
                <a:gd name="T50" fmla="*/ 15 w 131"/>
                <a:gd name="T51" fmla="*/ 125 h 132"/>
                <a:gd name="T52" fmla="*/ 17 w 131"/>
                <a:gd name="T53" fmla="*/ 122 h 132"/>
                <a:gd name="T54" fmla="*/ 20 w 131"/>
                <a:gd name="T55" fmla="*/ 120 h 132"/>
                <a:gd name="T56" fmla="*/ 24 w 131"/>
                <a:gd name="T57" fmla="*/ 124 h 132"/>
                <a:gd name="T58" fmla="*/ 26 w 131"/>
                <a:gd name="T59" fmla="*/ 124 h 132"/>
                <a:gd name="T60" fmla="*/ 21 w 131"/>
                <a:gd name="T61" fmla="*/ 128 h 132"/>
                <a:gd name="T62" fmla="*/ 52 w 131"/>
                <a:gd name="T63" fmla="*/ 122 h 132"/>
                <a:gd name="T64" fmla="*/ 121 w 131"/>
                <a:gd name="T65" fmla="*/ 105 h 132"/>
                <a:gd name="T66" fmla="*/ 126 w 131"/>
                <a:gd name="T67" fmla="*/ 75 h 132"/>
                <a:gd name="T68" fmla="*/ 122 w 131"/>
                <a:gd name="T69" fmla="*/ 73 h 132"/>
                <a:gd name="T70" fmla="*/ 114 w 131"/>
                <a:gd name="T71" fmla="*/ 64 h 132"/>
                <a:gd name="T72" fmla="*/ 21 w 131"/>
                <a:gd name="T73" fmla="*/ 19 h 132"/>
                <a:gd name="T74" fmla="*/ 19 w 131"/>
                <a:gd name="T75" fmla="*/ 20 h 132"/>
                <a:gd name="T76" fmla="*/ 21 w 131"/>
                <a:gd name="T77" fmla="*/ 19 h 132"/>
                <a:gd name="T78" fmla="*/ 95 w 131"/>
                <a:gd name="T79" fmla="*/ 0 h 132"/>
                <a:gd name="T80" fmla="*/ 37 w 131"/>
                <a:gd name="T81" fmla="*/ 21 h 132"/>
                <a:gd name="T82" fmla="*/ 36 w 131"/>
                <a:gd name="T83" fmla="*/ 18 h 132"/>
                <a:gd name="T84" fmla="*/ 39 w 131"/>
                <a:gd name="T85" fmla="*/ 17 h 132"/>
                <a:gd name="T86" fmla="*/ 40 w 131"/>
                <a:gd name="T87" fmla="*/ 17 h 132"/>
                <a:gd name="T88" fmla="*/ 51 w 131"/>
                <a:gd name="T89" fmla="*/ 19 h 132"/>
                <a:gd name="T90" fmla="*/ 62 w 131"/>
                <a:gd name="T91" fmla="*/ 30 h 132"/>
                <a:gd name="T92" fmla="*/ 100 w 131"/>
                <a:gd name="T93" fmla="*/ 21 h 132"/>
                <a:gd name="T94" fmla="*/ 106 w 131"/>
                <a:gd name="T95" fmla="*/ 45 h 132"/>
                <a:gd name="T96" fmla="*/ 121 w 131"/>
                <a:gd name="T97" fmla="*/ 58 h 132"/>
                <a:gd name="T98" fmla="*/ 98 w 131"/>
                <a:gd name="T9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1" h="132">
                  <a:moveTo>
                    <a:pt x="114" y="64"/>
                  </a:moveTo>
                  <a:cubicBezTo>
                    <a:pt x="114" y="64"/>
                    <a:pt x="113" y="64"/>
                    <a:pt x="113" y="65"/>
                  </a:cubicBezTo>
                  <a:cubicBezTo>
                    <a:pt x="114" y="66"/>
                    <a:pt x="113" y="67"/>
                    <a:pt x="112" y="68"/>
                  </a:cubicBezTo>
                  <a:cubicBezTo>
                    <a:pt x="116" y="84"/>
                    <a:pt x="116" y="84"/>
                    <a:pt x="116" y="84"/>
                  </a:cubicBezTo>
                  <a:cubicBezTo>
                    <a:pt x="68" y="96"/>
                    <a:pt x="68" y="96"/>
                    <a:pt x="68" y="96"/>
                  </a:cubicBezTo>
                  <a:cubicBezTo>
                    <a:pt x="67" y="97"/>
                    <a:pt x="67" y="99"/>
                    <a:pt x="66" y="99"/>
                  </a:cubicBezTo>
                  <a:cubicBezTo>
                    <a:pt x="62" y="101"/>
                    <a:pt x="62" y="101"/>
                    <a:pt x="62" y="101"/>
                  </a:cubicBezTo>
                  <a:cubicBezTo>
                    <a:pt x="62" y="101"/>
                    <a:pt x="61" y="101"/>
                    <a:pt x="61" y="102"/>
                  </a:cubicBezTo>
                  <a:cubicBezTo>
                    <a:pt x="61" y="102"/>
                    <a:pt x="60" y="103"/>
                    <a:pt x="60" y="103"/>
                  </a:cubicBezTo>
                  <a:cubicBezTo>
                    <a:pt x="60" y="103"/>
                    <a:pt x="60" y="103"/>
                    <a:pt x="60" y="103"/>
                  </a:cubicBezTo>
                  <a:cubicBezTo>
                    <a:pt x="60" y="103"/>
                    <a:pt x="60" y="103"/>
                    <a:pt x="60" y="103"/>
                  </a:cubicBezTo>
                  <a:cubicBezTo>
                    <a:pt x="60" y="103"/>
                    <a:pt x="60" y="103"/>
                    <a:pt x="60" y="103"/>
                  </a:cubicBezTo>
                  <a:cubicBezTo>
                    <a:pt x="60" y="103"/>
                    <a:pt x="59" y="103"/>
                    <a:pt x="58" y="104"/>
                  </a:cubicBezTo>
                  <a:cubicBezTo>
                    <a:pt x="57" y="105"/>
                    <a:pt x="55" y="109"/>
                    <a:pt x="54" y="109"/>
                  </a:cubicBezTo>
                  <a:cubicBezTo>
                    <a:pt x="53" y="109"/>
                    <a:pt x="53" y="108"/>
                    <a:pt x="52" y="107"/>
                  </a:cubicBezTo>
                  <a:cubicBezTo>
                    <a:pt x="52" y="105"/>
                    <a:pt x="52" y="103"/>
                    <a:pt x="52" y="100"/>
                  </a:cubicBezTo>
                  <a:cubicBezTo>
                    <a:pt x="27" y="106"/>
                    <a:pt x="27" y="106"/>
                    <a:pt x="27" y="106"/>
                  </a:cubicBezTo>
                  <a:cubicBezTo>
                    <a:pt x="27" y="107"/>
                    <a:pt x="27" y="108"/>
                    <a:pt x="27" y="109"/>
                  </a:cubicBezTo>
                  <a:cubicBezTo>
                    <a:pt x="27" y="110"/>
                    <a:pt x="26" y="110"/>
                    <a:pt x="26" y="110"/>
                  </a:cubicBezTo>
                  <a:cubicBezTo>
                    <a:pt x="26" y="110"/>
                    <a:pt x="26" y="109"/>
                    <a:pt x="26" y="109"/>
                  </a:cubicBezTo>
                  <a:cubicBezTo>
                    <a:pt x="25" y="109"/>
                    <a:pt x="25" y="108"/>
                    <a:pt x="25" y="108"/>
                  </a:cubicBezTo>
                  <a:cubicBezTo>
                    <a:pt x="25" y="108"/>
                    <a:pt x="25" y="108"/>
                    <a:pt x="24" y="108"/>
                  </a:cubicBezTo>
                  <a:cubicBezTo>
                    <a:pt x="23" y="109"/>
                    <a:pt x="22" y="112"/>
                    <a:pt x="22" y="114"/>
                  </a:cubicBezTo>
                  <a:cubicBezTo>
                    <a:pt x="22" y="115"/>
                    <a:pt x="24" y="116"/>
                    <a:pt x="23" y="118"/>
                  </a:cubicBezTo>
                  <a:cubicBezTo>
                    <a:pt x="23" y="118"/>
                    <a:pt x="23" y="119"/>
                    <a:pt x="23" y="119"/>
                  </a:cubicBezTo>
                  <a:cubicBezTo>
                    <a:pt x="22" y="119"/>
                    <a:pt x="22" y="116"/>
                    <a:pt x="21" y="116"/>
                  </a:cubicBezTo>
                  <a:cubicBezTo>
                    <a:pt x="21" y="116"/>
                    <a:pt x="21" y="116"/>
                    <a:pt x="21" y="116"/>
                  </a:cubicBezTo>
                  <a:cubicBezTo>
                    <a:pt x="21" y="116"/>
                    <a:pt x="21" y="117"/>
                    <a:pt x="20" y="117"/>
                  </a:cubicBezTo>
                  <a:cubicBezTo>
                    <a:pt x="20" y="118"/>
                    <a:pt x="20" y="118"/>
                    <a:pt x="20" y="118"/>
                  </a:cubicBezTo>
                  <a:cubicBezTo>
                    <a:pt x="19" y="118"/>
                    <a:pt x="19" y="118"/>
                    <a:pt x="19" y="117"/>
                  </a:cubicBezTo>
                  <a:cubicBezTo>
                    <a:pt x="18" y="116"/>
                    <a:pt x="21" y="112"/>
                    <a:pt x="21" y="110"/>
                  </a:cubicBezTo>
                  <a:cubicBezTo>
                    <a:pt x="21" y="109"/>
                    <a:pt x="21" y="108"/>
                    <a:pt x="22" y="108"/>
                  </a:cubicBezTo>
                  <a:cubicBezTo>
                    <a:pt x="18" y="109"/>
                    <a:pt x="18" y="109"/>
                    <a:pt x="18" y="109"/>
                  </a:cubicBezTo>
                  <a:cubicBezTo>
                    <a:pt x="17" y="110"/>
                    <a:pt x="16" y="111"/>
                    <a:pt x="15" y="111"/>
                  </a:cubicBezTo>
                  <a:cubicBezTo>
                    <a:pt x="12" y="115"/>
                    <a:pt x="6" y="123"/>
                    <a:pt x="1" y="123"/>
                  </a:cubicBezTo>
                  <a:cubicBezTo>
                    <a:pt x="1" y="123"/>
                    <a:pt x="1" y="123"/>
                    <a:pt x="1" y="123"/>
                  </a:cubicBezTo>
                  <a:cubicBezTo>
                    <a:pt x="0" y="123"/>
                    <a:pt x="0" y="123"/>
                    <a:pt x="0" y="123"/>
                  </a:cubicBezTo>
                  <a:cubicBezTo>
                    <a:pt x="0" y="123"/>
                    <a:pt x="0" y="123"/>
                    <a:pt x="0" y="123"/>
                  </a:cubicBezTo>
                  <a:cubicBezTo>
                    <a:pt x="1" y="129"/>
                    <a:pt x="6" y="132"/>
                    <a:pt x="11" y="132"/>
                  </a:cubicBezTo>
                  <a:cubicBezTo>
                    <a:pt x="11" y="132"/>
                    <a:pt x="11" y="132"/>
                    <a:pt x="12" y="132"/>
                  </a:cubicBezTo>
                  <a:cubicBezTo>
                    <a:pt x="12" y="132"/>
                    <a:pt x="13" y="131"/>
                    <a:pt x="14" y="131"/>
                  </a:cubicBezTo>
                  <a:cubicBezTo>
                    <a:pt x="14" y="131"/>
                    <a:pt x="14" y="131"/>
                    <a:pt x="14" y="132"/>
                  </a:cubicBezTo>
                  <a:cubicBezTo>
                    <a:pt x="19" y="131"/>
                    <a:pt x="19" y="131"/>
                    <a:pt x="19" y="131"/>
                  </a:cubicBezTo>
                  <a:cubicBezTo>
                    <a:pt x="18" y="130"/>
                    <a:pt x="16" y="129"/>
                    <a:pt x="15" y="128"/>
                  </a:cubicBezTo>
                  <a:cubicBezTo>
                    <a:pt x="16" y="130"/>
                    <a:pt x="14" y="131"/>
                    <a:pt x="13" y="131"/>
                  </a:cubicBezTo>
                  <a:cubicBezTo>
                    <a:pt x="12" y="131"/>
                    <a:pt x="12" y="130"/>
                    <a:pt x="12" y="130"/>
                  </a:cubicBezTo>
                  <a:cubicBezTo>
                    <a:pt x="11" y="129"/>
                    <a:pt x="13" y="125"/>
                    <a:pt x="15" y="125"/>
                  </a:cubicBezTo>
                  <a:cubicBezTo>
                    <a:pt x="15" y="125"/>
                    <a:pt x="14" y="125"/>
                    <a:pt x="14" y="125"/>
                  </a:cubicBezTo>
                  <a:cubicBezTo>
                    <a:pt x="14" y="125"/>
                    <a:pt x="14" y="125"/>
                    <a:pt x="14" y="125"/>
                  </a:cubicBezTo>
                  <a:cubicBezTo>
                    <a:pt x="14" y="125"/>
                    <a:pt x="14" y="125"/>
                    <a:pt x="15" y="125"/>
                  </a:cubicBezTo>
                  <a:cubicBezTo>
                    <a:pt x="15" y="125"/>
                    <a:pt x="15" y="125"/>
                    <a:pt x="15" y="125"/>
                  </a:cubicBezTo>
                  <a:cubicBezTo>
                    <a:pt x="15" y="125"/>
                    <a:pt x="15" y="125"/>
                    <a:pt x="15" y="125"/>
                  </a:cubicBezTo>
                  <a:cubicBezTo>
                    <a:pt x="15" y="125"/>
                    <a:pt x="15" y="125"/>
                    <a:pt x="15" y="125"/>
                  </a:cubicBezTo>
                  <a:cubicBezTo>
                    <a:pt x="16" y="125"/>
                    <a:pt x="17" y="123"/>
                    <a:pt x="17" y="122"/>
                  </a:cubicBezTo>
                  <a:cubicBezTo>
                    <a:pt x="18" y="120"/>
                    <a:pt x="18" y="119"/>
                    <a:pt x="19" y="119"/>
                  </a:cubicBezTo>
                  <a:cubicBezTo>
                    <a:pt x="19" y="119"/>
                    <a:pt x="20" y="119"/>
                    <a:pt x="20" y="120"/>
                  </a:cubicBezTo>
                  <a:cubicBezTo>
                    <a:pt x="22" y="121"/>
                    <a:pt x="22" y="123"/>
                    <a:pt x="24" y="124"/>
                  </a:cubicBezTo>
                  <a:cubicBezTo>
                    <a:pt x="24" y="124"/>
                    <a:pt x="24" y="124"/>
                    <a:pt x="24" y="124"/>
                  </a:cubicBezTo>
                  <a:cubicBezTo>
                    <a:pt x="25" y="124"/>
                    <a:pt x="25" y="124"/>
                    <a:pt x="25" y="124"/>
                  </a:cubicBezTo>
                  <a:cubicBezTo>
                    <a:pt x="26" y="124"/>
                    <a:pt x="26" y="124"/>
                    <a:pt x="26" y="124"/>
                  </a:cubicBezTo>
                  <a:cubicBezTo>
                    <a:pt x="27" y="124"/>
                    <a:pt x="28" y="124"/>
                    <a:pt x="28" y="124"/>
                  </a:cubicBezTo>
                  <a:cubicBezTo>
                    <a:pt x="27" y="128"/>
                    <a:pt x="23" y="128"/>
                    <a:pt x="21" y="128"/>
                  </a:cubicBezTo>
                  <a:cubicBezTo>
                    <a:pt x="20" y="129"/>
                    <a:pt x="20" y="130"/>
                    <a:pt x="19" y="130"/>
                  </a:cubicBezTo>
                  <a:cubicBezTo>
                    <a:pt x="52" y="122"/>
                    <a:pt x="52" y="122"/>
                    <a:pt x="52" y="122"/>
                  </a:cubicBezTo>
                  <a:cubicBezTo>
                    <a:pt x="83" y="114"/>
                    <a:pt x="83" y="114"/>
                    <a:pt x="83" y="114"/>
                  </a:cubicBezTo>
                  <a:cubicBezTo>
                    <a:pt x="121" y="105"/>
                    <a:pt x="121" y="105"/>
                    <a:pt x="121" y="105"/>
                  </a:cubicBezTo>
                  <a:cubicBezTo>
                    <a:pt x="128" y="103"/>
                    <a:pt x="131" y="97"/>
                    <a:pt x="130" y="91"/>
                  </a:cubicBezTo>
                  <a:cubicBezTo>
                    <a:pt x="126" y="75"/>
                    <a:pt x="126" y="75"/>
                    <a:pt x="126" y="75"/>
                  </a:cubicBezTo>
                  <a:cubicBezTo>
                    <a:pt x="125" y="75"/>
                    <a:pt x="125" y="75"/>
                    <a:pt x="125" y="75"/>
                  </a:cubicBezTo>
                  <a:cubicBezTo>
                    <a:pt x="124" y="75"/>
                    <a:pt x="123" y="74"/>
                    <a:pt x="122" y="73"/>
                  </a:cubicBezTo>
                  <a:cubicBezTo>
                    <a:pt x="120" y="71"/>
                    <a:pt x="119" y="70"/>
                    <a:pt x="117" y="68"/>
                  </a:cubicBezTo>
                  <a:cubicBezTo>
                    <a:pt x="117" y="68"/>
                    <a:pt x="112" y="67"/>
                    <a:pt x="114" y="64"/>
                  </a:cubicBezTo>
                  <a:cubicBezTo>
                    <a:pt x="114" y="64"/>
                    <a:pt x="114" y="64"/>
                    <a:pt x="114" y="64"/>
                  </a:cubicBezTo>
                  <a:moveTo>
                    <a:pt x="21" y="19"/>
                  </a:moveTo>
                  <a:cubicBezTo>
                    <a:pt x="18" y="19"/>
                    <a:pt x="18" y="19"/>
                    <a:pt x="18" y="19"/>
                  </a:cubicBezTo>
                  <a:cubicBezTo>
                    <a:pt x="19" y="20"/>
                    <a:pt x="19" y="20"/>
                    <a:pt x="19" y="20"/>
                  </a:cubicBezTo>
                  <a:cubicBezTo>
                    <a:pt x="19" y="20"/>
                    <a:pt x="20" y="20"/>
                    <a:pt x="20" y="20"/>
                  </a:cubicBezTo>
                  <a:cubicBezTo>
                    <a:pt x="20" y="20"/>
                    <a:pt x="20" y="19"/>
                    <a:pt x="21" y="19"/>
                  </a:cubicBezTo>
                  <a:moveTo>
                    <a:pt x="98" y="0"/>
                  </a:moveTo>
                  <a:cubicBezTo>
                    <a:pt x="97" y="0"/>
                    <a:pt x="96" y="0"/>
                    <a:pt x="95" y="0"/>
                  </a:cubicBezTo>
                  <a:cubicBezTo>
                    <a:pt x="25" y="18"/>
                    <a:pt x="25" y="18"/>
                    <a:pt x="25" y="18"/>
                  </a:cubicBezTo>
                  <a:cubicBezTo>
                    <a:pt x="29" y="18"/>
                    <a:pt x="33" y="21"/>
                    <a:pt x="37" y="21"/>
                  </a:cubicBezTo>
                  <a:cubicBezTo>
                    <a:pt x="37" y="21"/>
                    <a:pt x="37" y="21"/>
                    <a:pt x="37" y="21"/>
                  </a:cubicBezTo>
                  <a:cubicBezTo>
                    <a:pt x="36" y="18"/>
                    <a:pt x="36" y="18"/>
                    <a:pt x="36" y="18"/>
                  </a:cubicBezTo>
                  <a:cubicBezTo>
                    <a:pt x="37" y="17"/>
                    <a:pt x="37" y="16"/>
                    <a:pt x="38" y="16"/>
                  </a:cubicBezTo>
                  <a:cubicBezTo>
                    <a:pt x="38" y="16"/>
                    <a:pt x="38" y="17"/>
                    <a:pt x="39" y="17"/>
                  </a:cubicBezTo>
                  <a:cubicBezTo>
                    <a:pt x="39" y="17"/>
                    <a:pt x="39" y="17"/>
                    <a:pt x="39" y="17"/>
                  </a:cubicBezTo>
                  <a:cubicBezTo>
                    <a:pt x="40" y="17"/>
                    <a:pt x="40" y="17"/>
                    <a:pt x="40" y="17"/>
                  </a:cubicBezTo>
                  <a:cubicBezTo>
                    <a:pt x="40" y="16"/>
                    <a:pt x="40" y="16"/>
                    <a:pt x="41" y="16"/>
                  </a:cubicBezTo>
                  <a:cubicBezTo>
                    <a:pt x="44" y="16"/>
                    <a:pt x="50" y="19"/>
                    <a:pt x="51" y="19"/>
                  </a:cubicBezTo>
                  <a:cubicBezTo>
                    <a:pt x="52" y="20"/>
                    <a:pt x="61" y="25"/>
                    <a:pt x="58" y="25"/>
                  </a:cubicBezTo>
                  <a:cubicBezTo>
                    <a:pt x="59" y="26"/>
                    <a:pt x="61" y="29"/>
                    <a:pt x="62" y="30"/>
                  </a:cubicBezTo>
                  <a:cubicBezTo>
                    <a:pt x="62" y="30"/>
                    <a:pt x="63" y="30"/>
                    <a:pt x="64" y="30"/>
                  </a:cubicBezTo>
                  <a:cubicBezTo>
                    <a:pt x="100" y="21"/>
                    <a:pt x="100" y="21"/>
                    <a:pt x="100" y="21"/>
                  </a:cubicBezTo>
                  <a:cubicBezTo>
                    <a:pt x="106" y="45"/>
                    <a:pt x="106" y="45"/>
                    <a:pt x="106" y="45"/>
                  </a:cubicBezTo>
                  <a:cubicBezTo>
                    <a:pt x="106" y="45"/>
                    <a:pt x="106" y="45"/>
                    <a:pt x="106" y="45"/>
                  </a:cubicBezTo>
                  <a:cubicBezTo>
                    <a:pt x="108" y="45"/>
                    <a:pt x="109" y="46"/>
                    <a:pt x="111" y="47"/>
                  </a:cubicBezTo>
                  <a:cubicBezTo>
                    <a:pt x="115" y="50"/>
                    <a:pt x="118" y="54"/>
                    <a:pt x="121" y="58"/>
                  </a:cubicBezTo>
                  <a:cubicBezTo>
                    <a:pt x="109" y="8"/>
                    <a:pt x="109" y="8"/>
                    <a:pt x="109" y="8"/>
                  </a:cubicBezTo>
                  <a:cubicBezTo>
                    <a:pt x="108" y="3"/>
                    <a:pt x="103" y="0"/>
                    <a:pt x="98"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2" name="Freeform 94"/>
            <p:cNvSpPr>
              <a:spLocks noEditPoints="1"/>
            </p:cNvSpPr>
            <p:nvPr userDrawn="1"/>
          </p:nvSpPr>
          <p:spPr bwMode="auto">
            <a:xfrm>
              <a:off x="6854826" y="3098800"/>
              <a:ext cx="492125" cy="382588"/>
            </a:xfrm>
            <a:custGeom>
              <a:avLst/>
              <a:gdLst>
                <a:gd name="T0" fmla="*/ 35 w 149"/>
                <a:gd name="T1" fmla="*/ 116 h 116"/>
                <a:gd name="T2" fmla="*/ 37 w 149"/>
                <a:gd name="T3" fmla="*/ 116 h 116"/>
                <a:gd name="T4" fmla="*/ 42 w 149"/>
                <a:gd name="T5" fmla="*/ 103 h 116"/>
                <a:gd name="T6" fmla="*/ 38 w 149"/>
                <a:gd name="T7" fmla="*/ 109 h 116"/>
                <a:gd name="T8" fmla="*/ 38 w 149"/>
                <a:gd name="T9" fmla="*/ 109 h 116"/>
                <a:gd name="T10" fmla="*/ 37 w 149"/>
                <a:gd name="T11" fmla="*/ 109 h 116"/>
                <a:gd name="T12" fmla="*/ 38 w 149"/>
                <a:gd name="T13" fmla="*/ 109 h 116"/>
                <a:gd name="T14" fmla="*/ 36 w 149"/>
                <a:gd name="T15" fmla="*/ 115 h 116"/>
                <a:gd name="T16" fmla="*/ 42 w 149"/>
                <a:gd name="T17" fmla="*/ 115 h 116"/>
                <a:gd name="T18" fmla="*/ 44 w 149"/>
                <a:gd name="T19" fmla="*/ 112 h 116"/>
                <a:gd name="T20" fmla="*/ 49 w 149"/>
                <a:gd name="T21" fmla="*/ 108 h 116"/>
                <a:gd name="T22" fmla="*/ 47 w 149"/>
                <a:gd name="T23" fmla="*/ 108 h 116"/>
                <a:gd name="T24" fmla="*/ 43 w 149"/>
                <a:gd name="T25" fmla="*/ 104 h 116"/>
                <a:gd name="T26" fmla="*/ 50 w 149"/>
                <a:gd name="T27" fmla="*/ 90 h 116"/>
                <a:gd name="T28" fmla="*/ 44 w 149"/>
                <a:gd name="T29" fmla="*/ 94 h 116"/>
                <a:gd name="T30" fmla="*/ 43 w 149"/>
                <a:gd name="T31" fmla="*/ 102 h 116"/>
                <a:gd name="T32" fmla="*/ 44 w 149"/>
                <a:gd name="T33" fmla="*/ 100 h 116"/>
                <a:gd name="T34" fmla="*/ 46 w 149"/>
                <a:gd name="T35" fmla="*/ 103 h 116"/>
                <a:gd name="T36" fmla="*/ 45 w 149"/>
                <a:gd name="T37" fmla="*/ 98 h 116"/>
                <a:gd name="T38" fmla="*/ 48 w 149"/>
                <a:gd name="T39" fmla="*/ 92 h 116"/>
                <a:gd name="T40" fmla="*/ 49 w 149"/>
                <a:gd name="T41" fmla="*/ 94 h 116"/>
                <a:gd name="T42" fmla="*/ 50 w 149"/>
                <a:gd name="T43" fmla="*/ 90 h 116"/>
                <a:gd name="T44" fmla="*/ 83 w 149"/>
                <a:gd name="T45" fmla="*/ 87 h 116"/>
                <a:gd name="T46" fmla="*/ 83 w 149"/>
                <a:gd name="T47" fmla="*/ 87 h 116"/>
                <a:gd name="T48" fmla="*/ 75 w 149"/>
                <a:gd name="T49" fmla="*/ 84 h 116"/>
                <a:gd name="T50" fmla="*/ 77 w 149"/>
                <a:gd name="T51" fmla="*/ 93 h 116"/>
                <a:gd name="T52" fmla="*/ 83 w 149"/>
                <a:gd name="T53" fmla="*/ 87 h 116"/>
                <a:gd name="T54" fmla="*/ 85 w 149"/>
                <a:gd name="T55" fmla="*/ 85 h 116"/>
                <a:gd name="T56" fmla="*/ 91 w 149"/>
                <a:gd name="T57" fmla="*/ 80 h 116"/>
                <a:gd name="T58" fmla="*/ 135 w 149"/>
                <a:gd name="T59" fmla="*/ 52 h 116"/>
                <a:gd name="T60" fmla="*/ 137 w 149"/>
                <a:gd name="T61" fmla="*/ 48 h 116"/>
                <a:gd name="T62" fmla="*/ 140 w 149"/>
                <a:gd name="T63" fmla="*/ 52 h 116"/>
                <a:gd name="T64" fmla="*/ 148 w 149"/>
                <a:gd name="T65" fmla="*/ 59 h 116"/>
                <a:gd name="T66" fmla="*/ 144 w 149"/>
                <a:gd name="T67" fmla="*/ 42 h 116"/>
                <a:gd name="T68" fmla="*/ 129 w 149"/>
                <a:gd name="T69" fmla="*/ 29 h 116"/>
                <a:gd name="T70" fmla="*/ 64 w 149"/>
                <a:gd name="T71" fmla="*/ 0 h 116"/>
                <a:gd name="T72" fmla="*/ 62 w 149"/>
                <a:gd name="T73" fmla="*/ 1 h 116"/>
                <a:gd name="T74" fmla="*/ 61 w 149"/>
                <a:gd name="T75" fmla="*/ 0 h 116"/>
                <a:gd name="T76" fmla="*/ 60 w 149"/>
                <a:gd name="T77" fmla="*/ 5 h 116"/>
                <a:gd name="T78" fmla="*/ 48 w 149"/>
                <a:gd name="T79" fmla="*/ 2 h 116"/>
                <a:gd name="T80" fmla="*/ 43 w 149"/>
                <a:gd name="T81" fmla="*/ 4 h 116"/>
                <a:gd name="T82" fmla="*/ 41 w 149"/>
                <a:gd name="T83" fmla="*/ 3 h 116"/>
                <a:gd name="T84" fmla="*/ 2 w 149"/>
                <a:gd name="T85" fmla="*/ 25 h 116"/>
                <a:gd name="T86" fmla="*/ 24 w 149"/>
                <a:gd name="T87" fmla="*/ 107 h 116"/>
                <a:gd name="T88" fmla="*/ 38 w 149"/>
                <a:gd name="T89" fmla="*/ 95 h 116"/>
                <a:gd name="T90" fmla="*/ 32 w 149"/>
                <a:gd name="T91" fmla="*/ 95 h 116"/>
                <a:gd name="T92" fmla="*/ 87 w 149"/>
                <a:gd name="T93" fmla="*/ 14 h 116"/>
                <a:gd name="T94" fmla="*/ 81 w 149"/>
                <a:gd name="T95" fmla="*/ 9 h 116"/>
                <a:gd name="T96" fmla="*/ 64 w 149"/>
                <a:gd name="T97"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116">
                  <a:moveTo>
                    <a:pt x="37" y="115"/>
                  </a:moveTo>
                  <a:cubicBezTo>
                    <a:pt x="36" y="115"/>
                    <a:pt x="35" y="116"/>
                    <a:pt x="35" y="116"/>
                  </a:cubicBezTo>
                  <a:cubicBezTo>
                    <a:pt x="35" y="116"/>
                    <a:pt x="36" y="116"/>
                    <a:pt x="37" y="116"/>
                  </a:cubicBezTo>
                  <a:cubicBezTo>
                    <a:pt x="37" y="116"/>
                    <a:pt x="37" y="116"/>
                    <a:pt x="37" y="116"/>
                  </a:cubicBezTo>
                  <a:cubicBezTo>
                    <a:pt x="37" y="115"/>
                    <a:pt x="37" y="115"/>
                    <a:pt x="37" y="115"/>
                  </a:cubicBezTo>
                  <a:moveTo>
                    <a:pt x="42" y="103"/>
                  </a:moveTo>
                  <a:cubicBezTo>
                    <a:pt x="41" y="103"/>
                    <a:pt x="41" y="104"/>
                    <a:pt x="40" y="106"/>
                  </a:cubicBezTo>
                  <a:cubicBezTo>
                    <a:pt x="40" y="107"/>
                    <a:pt x="39" y="109"/>
                    <a:pt x="38" y="109"/>
                  </a:cubicBezTo>
                  <a:cubicBezTo>
                    <a:pt x="38" y="109"/>
                    <a:pt x="38" y="109"/>
                    <a:pt x="38" y="109"/>
                  </a:cubicBezTo>
                  <a:cubicBezTo>
                    <a:pt x="38" y="109"/>
                    <a:pt x="38" y="109"/>
                    <a:pt x="38" y="109"/>
                  </a:cubicBezTo>
                  <a:cubicBezTo>
                    <a:pt x="38" y="109"/>
                    <a:pt x="38" y="109"/>
                    <a:pt x="38" y="109"/>
                  </a:cubicBezTo>
                  <a:cubicBezTo>
                    <a:pt x="37" y="109"/>
                    <a:pt x="37" y="109"/>
                    <a:pt x="37" y="109"/>
                  </a:cubicBezTo>
                  <a:cubicBezTo>
                    <a:pt x="37" y="109"/>
                    <a:pt x="37" y="109"/>
                    <a:pt x="37" y="109"/>
                  </a:cubicBezTo>
                  <a:cubicBezTo>
                    <a:pt x="37" y="109"/>
                    <a:pt x="38" y="109"/>
                    <a:pt x="38" y="109"/>
                  </a:cubicBezTo>
                  <a:cubicBezTo>
                    <a:pt x="36" y="109"/>
                    <a:pt x="34" y="113"/>
                    <a:pt x="35" y="114"/>
                  </a:cubicBezTo>
                  <a:cubicBezTo>
                    <a:pt x="35" y="114"/>
                    <a:pt x="35" y="115"/>
                    <a:pt x="36" y="115"/>
                  </a:cubicBezTo>
                  <a:cubicBezTo>
                    <a:pt x="37" y="115"/>
                    <a:pt x="39" y="114"/>
                    <a:pt x="38" y="112"/>
                  </a:cubicBezTo>
                  <a:cubicBezTo>
                    <a:pt x="39" y="113"/>
                    <a:pt x="41" y="114"/>
                    <a:pt x="42" y="115"/>
                  </a:cubicBezTo>
                  <a:cubicBezTo>
                    <a:pt x="42" y="114"/>
                    <a:pt x="42" y="114"/>
                    <a:pt x="42" y="114"/>
                  </a:cubicBezTo>
                  <a:cubicBezTo>
                    <a:pt x="43" y="114"/>
                    <a:pt x="43" y="113"/>
                    <a:pt x="44" y="112"/>
                  </a:cubicBezTo>
                  <a:cubicBezTo>
                    <a:pt x="46" y="112"/>
                    <a:pt x="50" y="112"/>
                    <a:pt x="51" y="108"/>
                  </a:cubicBezTo>
                  <a:cubicBezTo>
                    <a:pt x="51" y="108"/>
                    <a:pt x="50" y="108"/>
                    <a:pt x="49" y="108"/>
                  </a:cubicBezTo>
                  <a:cubicBezTo>
                    <a:pt x="49" y="108"/>
                    <a:pt x="49" y="108"/>
                    <a:pt x="48" y="108"/>
                  </a:cubicBezTo>
                  <a:cubicBezTo>
                    <a:pt x="48" y="108"/>
                    <a:pt x="48" y="108"/>
                    <a:pt x="47" y="108"/>
                  </a:cubicBezTo>
                  <a:cubicBezTo>
                    <a:pt x="47" y="108"/>
                    <a:pt x="47" y="108"/>
                    <a:pt x="47" y="108"/>
                  </a:cubicBezTo>
                  <a:cubicBezTo>
                    <a:pt x="45" y="107"/>
                    <a:pt x="45" y="105"/>
                    <a:pt x="43" y="104"/>
                  </a:cubicBezTo>
                  <a:cubicBezTo>
                    <a:pt x="43" y="103"/>
                    <a:pt x="42" y="103"/>
                    <a:pt x="42" y="103"/>
                  </a:cubicBezTo>
                  <a:moveTo>
                    <a:pt x="50" y="90"/>
                  </a:moveTo>
                  <a:cubicBezTo>
                    <a:pt x="45" y="92"/>
                    <a:pt x="45" y="92"/>
                    <a:pt x="45" y="92"/>
                  </a:cubicBezTo>
                  <a:cubicBezTo>
                    <a:pt x="44" y="92"/>
                    <a:pt x="44" y="93"/>
                    <a:pt x="44" y="94"/>
                  </a:cubicBezTo>
                  <a:cubicBezTo>
                    <a:pt x="44" y="96"/>
                    <a:pt x="41" y="100"/>
                    <a:pt x="42" y="101"/>
                  </a:cubicBezTo>
                  <a:cubicBezTo>
                    <a:pt x="42" y="102"/>
                    <a:pt x="42" y="102"/>
                    <a:pt x="43" y="102"/>
                  </a:cubicBezTo>
                  <a:cubicBezTo>
                    <a:pt x="43" y="102"/>
                    <a:pt x="43" y="102"/>
                    <a:pt x="43" y="101"/>
                  </a:cubicBezTo>
                  <a:cubicBezTo>
                    <a:pt x="44" y="101"/>
                    <a:pt x="44" y="100"/>
                    <a:pt x="44" y="100"/>
                  </a:cubicBezTo>
                  <a:cubicBezTo>
                    <a:pt x="44" y="100"/>
                    <a:pt x="44" y="100"/>
                    <a:pt x="44" y="100"/>
                  </a:cubicBezTo>
                  <a:cubicBezTo>
                    <a:pt x="45" y="100"/>
                    <a:pt x="45" y="103"/>
                    <a:pt x="46" y="103"/>
                  </a:cubicBezTo>
                  <a:cubicBezTo>
                    <a:pt x="46" y="103"/>
                    <a:pt x="46" y="102"/>
                    <a:pt x="46" y="102"/>
                  </a:cubicBezTo>
                  <a:cubicBezTo>
                    <a:pt x="47" y="100"/>
                    <a:pt x="45" y="99"/>
                    <a:pt x="45" y="98"/>
                  </a:cubicBezTo>
                  <a:cubicBezTo>
                    <a:pt x="45" y="96"/>
                    <a:pt x="46" y="93"/>
                    <a:pt x="47" y="92"/>
                  </a:cubicBezTo>
                  <a:cubicBezTo>
                    <a:pt x="48" y="92"/>
                    <a:pt x="48" y="92"/>
                    <a:pt x="48" y="92"/>
                  </a:cubicBezTo>
                  <a:cubicBezTo>
                    <a:pt x="48" y="92"/>
                    <a:pt x="48" y="93"/>
                    <a:pt x="49" y="93"/>
                  </a:cubicBezTo>
                  <a:cubicBezTo>
                    <a:pt x="49" y="93"/>
                    <a:pt x="49" y="94"/>
                    <a:pt x="49" y="94"/>
                  </a:cubicBezTo>
                  <a:cubicBezTo>
                    <a:pt x="49" y="94"/>
                    <a:pt x="50" y="94"/>
                    <a:pt x="50" y="93"/>
                  </a:cubicBezTo>
                  <a:cubicBezTo>
                    <a:pt x="50" y="92"/>
                    <a:pt x="50" y="91"/>
                    <a:pt x="50" y="90"/>
                  </a:cubicBezTo>
                  <a:moveTo>
                    <a:pt x="83" y="87"/>
                  </a:moveTo>
                  <a:cubicBezTo>
                    <a:pt x="83" y="87"/>
                    <a:pt x="83" y="87"/>
                    <a:pt x="83" y="87"/>
                  </a:cubicBezTo>
                  <a:cubicBezTo>
                    <a:pt x="83" y="87"/>
                    <a:pt x="83" y="87"/>
                    <a:pt x="83" y="87"/>
                  </a:cubicBezTo>
                  <a:cubicBezTo>
                    <a:pt x="83" y="87"/>
                    <a:pt x="83" y="87"/>
                    <a:pt x="83" y="87"/>
                  </a:cubicBezTo>
                  <a:moveTo>
                    <a:pt x="91" y="80"/>
                  </a:moveTo>
                  <a:cubicBezTo>
                    <a:pt x="75" y="84"/>
                    <a:pt x="75" y="84"/>
                    <a:pt x="75" y="84"/>
                  </a:cubicBezTo>
                  <a:cubicBezTo>
                    <a:pt x="75" y="87"/>
                    <a:pt x="75" y="89"/>
                    <a:pt x="75" y="91"/>
                  </a:cubicBezTo>
                  <a:cubicBezTo>
                    <a:pt x="76" y="92"/>
                    <a:pt x="76" y="93"/>
                    <a:pt x="77" y="93"/>
                  </a:cubicBezTo>
                  <a:cubicBezTo>
                    <a:pt x="78" y="93"/>
                    <a:pt x="80" y="89"/>
                    <a:pt x="81" y="88"/>
                  </a:cubicBezTo>
                  <a:cubicBezTo>
                    <a:pt x="82" y="87"/>
                    <a:pt x="83" y="87"/>
                    <a:pt x="83" y="87"/>
                  </a:cubicBezTo>
                  <a:cubicBezTo>
                    <a:pt x="83" y="87"/>
                    <a:pt x="84" y="86"/>
                    <a:pt x="84" y="86"/>
                  </a:cubicBezTo>
                  <a:cubicBezTo>
                    <a:pt x="84" y="85"/>
                    <a:pt x="85" y="85"/>
                    <a:pt x="85" y="85"/>
                  </a:cubicBezTo>
                  <a:cubicBezTo>
                    <a:pt x="89" y="83"/>
                    <a:pt x="89" y="83"/>
                    <a:pt x="89" y="83"/>
                  </a:cubicBezTo>
                  <a:cubicBezTo>
                    <a:pt x="90" y="83"/>
                    <a:pt x="90" y="81"/>
                    <a:pt x="91" y="80"/>
                  </a:cubicBezTo>
                  <a:moveTo>
                    <a:pt x="129" y="29"/>
                  </a:moveTo>
                  <a:cubicBezTo>
                    <a:pt x="135" y="52"/>
                    <a:pt x="135" y="52"/>
                    <a:pt x="135" y="52"/>
                  </a:cubicBezTo>
                  <a:cubicBezTo>
                    <a:pt x="136" y="51"/>
                    <a:pt x="137" y="50"/>
                    <a:pt x="136" y="49"/>
                  </a:cubicBezTo>
                  <a:cubicBezTo>
                    <a:pt x="136" y="48"/>
                    <a:pt x="137" y="48"/>
                    <a:pt x="137" y="48"/>
                  </a:cubicBezTo>
                  <a:cubicBezTo>
                    <a:pt x="137" y="48"/>
                    <a:pt x="137" y="48"/>
                    <a:pt x="137" y="48"/>
                  </a:cubicBezTo>
                  <a:cubicBezTo>
                    <a:pt x="135" y="51"/>
                    <a:pt x="140" y="52"/>
                    <a:pt x="140" y="52"/>
                  </a:cubicBezTo>
                  <a:cubicBezTo>
                    <a:pt x="142" y="54"/>
                    <a:pt x="143" y="55"/>
                    <a:pt x="145" y="57"/>
                  </a:cubicBezTo>
                  <a:cubicBezTo>
                    <a:pt x="146" y="58"/>
                    <a:pt x="147" y="59"/>
                    <a:pt x="148" y="59"/>
                  </a:cubicBezTo>
                  <a:cubicBezTo>
                    <a:pt x="148" y="59"/>
                    <a:pt x="148" y="59"/>
                    <a:pt x="149" y="59"/>
                  </a:cubicBezTo>
                  <a:cubicBezTo>
                    <a:pt x="144" y="42"/>
                    <a:pt x="144" y="42"/>
                    <a:pt x="144" y="42"/>
                  </a:cubicBezTo>
                  <a:cubicBezTo>
                    <a:pt x="141" y="38"/>
                    <a:pt x="138" y="34"/>
                    <a:pt x="134" y="31"/>
                  </a:cubicBezTo>
                  <a:cubicBezTo>
                    <a:pt x="132" y="30"/>
                    <a:pt x="131" y="29"/>
                    <a:pt x="129" y="29"/>
                  </a:cubicBezTo>
                  <a:cubicBezTo>
                    <a:pt x="129" y="29"/>
                    <a:pt x="129" y="29"/>
                    <a:pt x="129" y="29"/>
                  </a:cubicBezTo>
                  <a:moveTo>
                    <a:pt x="64" y="0"/>
                  </a:moveTo>
                  <a:cubicBezTo>
                    <a:pt x="63" y="0"/>
                    <a:pt x="63" y="0"/>
                    <a:pt x="63" y="1"/>
                  </a:cubicBezTo>
                  <a:cubicBezTo>
                    <a:pt x="63" y="1"/>
                    <a:pt x="63" y="1"/>
                    <a:pt x="62" y="1"/>
                  </a:cubicBezTo>
                  <a:cubicBezTo>
                    <a:pt x="62" y="1"/>
                    <a:pt x="62" y="1"/>
                    <a:pt x="62" y="1"/>
                  </a:cubicBezTo>
                  <a:cubicBezTo>
                    <a:pt x="61" y="1"/>
                    <a:pt x="61" y="0"/>
                    <a:pt x="61" y="0"/>
                  </a:cubicBezTo>
                  <a:cubicBezTo>
                    <a:pt x="60" y="0"/>
                    <a:pt x="60" y="1"/>
                    <a:pt x="59" y="2"/>
                  </a:cubicBezTo>
                  <a:cubicBezTo>
                    <a:pt x="60" y="5"/>
                    <a:pt x="60" y="5"/>
                    <a:pt x="60" y="5"/>
                  </a:cubicBezTo>
                  <a:cubicBezTo>
                    <a:pt x="60" y="5"/>
                    <a:pt x="60" y="5"/>
                    <a:pt x="60" y="5"/>
                  </a:cubicBezTo>
                  <a:cubicBezTo>
                    <a:pt x="56" y="5"/>
                    <a:pt x="52" y="2"/>
                    <a:pt x="48" y="2"/>
                  </a:cubicBezTo>
                  <a:cubicBezTo>
                    <a:pt x="44" y="3"/>
                    <a:pt x="44" y="3"/>
                    <a:pt x="44" y="3"/>
                  </a:cubicBezTo>
                  <a:cubicBezTo>
                    <a:pt x="43" y="3"/>
                    <a:pt x="43" y="4"/>
                    <a:pt x="43" y="4"/>
                  </a:cubicBezTo>
                  <a:cubicBezTo>
                    <a:pt x="43" y="4"/>
                    <a:pt x="42" y="4"/>
                    <a:pt x="42" y="4"/>
                  </a:cubicBezTo>
                  <a:cubicBezTo>
                    <a:pt x="42" y="4"/>
                    <a:pt x="42" y="4"/>
                    <a:pt x="41" y="3"/>
                  </a:cubicBezTo>
                  <a:cubicBezTo>
                    <a:pt x="10" y="11"/>
                    <a:pt x="10" y="11"/>
                    <a:pt x="10" y="11"/>
                  </a:cubicBezTo>
                  <a:cubicBezTo>
                    <a:pt x="4" y="13"/>
                    <a:pt x="0" y="19"/>
                    <a:pt x="2" y="25"/>
                  </a:cubicBezTo>
                  <a:cubicBezTo>
                    <a:pt x="23" y="107"/>
                    <a:pt x="23" y="107"/>
                    <a:pt x="23" y="107"/>
                  </a:cubicBezTo>
                  <a:cubicBezTo>
                    <a:pt x="23" y="107"/>
                    <a:pt x="23" y="107"/>
                    <a:pt x="24" y="107"/>
                  </a:cubicBezTo>
                  <a:cubicBezTo>
                    <a:pt x="24" y="107"/>
                    <a:pt x="24" y="107"/>
                    <a:pt x="24" y="107"/>
                  </a:cubicBezTo>
                  <a:cubicBezTo>
                    <a:pt x="29" y="107"/>
                    <a:pt x="35" y="99"/>
                    <a:pt x="38" y="95"/>
                  </a:cubicBezTo>
                  <a:cubicBezTo>
                    <a:pt x="39" y="95"/>
                    <a:pt x="40" y="94"/>
                    <a:pt x="41" y="93"/>
                  </a:cubicBezTo>
                  <a:cubicBezTo>
                    <a:pt x="32" y="95"/>
                    <a:pt x="32" y="95"/>
                    <a:pt x="32" y="95"/>
                  </a:cubicBezTo>
                  <a:cubicBezTo>
                    <a:pt x="16" y="32"/>
                    <a:pt x="16" y="32"/>
                    <a:pt x="16" y="32"/>
                  </a:cubicBezTo>
                  <a:cubicBezTo>
                    <a:pt x="87" y="14"/>
                    <a:pt x="87" y="14"/>
                    <a:pt x="87" y="14"/>
                  </a:cubicBezTo>
                  <a:cubicBezTo>
                    <a:pt x="86" y="14"/>
                    <a:pt x="85" y="14"/>
                    <a:pt x="85" y="14"/>
                  </a:cubicBezTo>
                  <a:cubicBezTo>
                    <a:pt x="84" y="13"/>
                    <a:pt x="82" y="10"/>
                    <a:pt x="81" y="9"/>
                  </a:cubicBezTo>
                  <a:cubicBezTo>
                    <a:pt x="84" y="9"/>
                    <a:pt x="75" y="4"/>
                    <a:pt x="74" y="3"/>
                  </a:cubicBezTo>
                  <a:cubicBezTo>
                    <a:pt x="73" y="3"/>
                    <a:pt x="67" y="0"/>
                    <a:pt x="64"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3" name="Freeform 95"/>
            <p:cNvSpPr>
              <a:spLocks noEditPoints="1"/>
            </p:cNvSpPr>
            <p:nvPr userDrawn="1"/>
          </p:nvSpPr>
          <p:spPr bwMode="auto">
            <a:xfrm>
              <a:off x="7440613" y="3670300"/>
              <a:ext cx="250825" cy="185738"/>
            </a:xfrm>
            <a:custGeom>
              <a:avLst/>
              <a:gdLst>
                <a:gd name="T0" fmla="*/ 75 w 76"/>
                <a:gd name="T1" fmla="*/ 40 h 56"/>
                <a:gd name="T2" fmla="*/ 36 w 76"/>
                <a:gd name="T3" fmla="*/ 50 h 56"/>
                <a:gd name="T4" fmla="*/ 40 w 76"/>
                <a:gd name="T5" fmla="*/ 56 h 56"/>
                <a:gd name="T6" fmla="*/ 76 w 76"/>
                <a:gd name="T7" fmla="*/ 47 h 56"/>
                <a:gd name="T8" fmla="*/ 75 w 76"/>
                <a:gd name="T9" fmla="*/ 40 h 56"/>
                <a:gd name="T10" fmla="*/ 65 w 76"/>
                <a:gd name="T11" fmla="*/ 0 h 56"/>
                <a:gd name="T12" fmla="*/ 0 w 76"/>
                <a:gd name="T13" fmla="*/ 17 h 56"/>
                <a:gd name="T14" fmla="*/ 29 w 76"/>
                <a:gd name="T15" fmla="*/ 40 h 56"/>
                <a:gd name="T16" fmla="*/ 72 w 76"/>
                <a:gd name="T17" fmla="*/ 30 h 56"/>
                <a:gd name="T18" fmla="*/ 65 w 76"/>
                <a:gd name="T1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56">
                  <a:moveTo>
                    <a:pt x="75" y="40"/>
                  </a:moveTo>
                  <a:cubicBezTo>
                    <a:pt x="36" y="50"/>
                    <a:pt x="36" y="50"/>
                    <a:pt x="36" y="50"/>
                  </a:cubicBezTo>
                  <a:cubicBezTo>
                    <a:pt x="37" y="52"/>
                    <a:pt x="39" y="54"/>
                    <a:pt x="40" y="56"/>
                  </a:cubicBezTo>
                  <a:cubicBezTo>
                    <a:pt x="76" y="47"/>
                    <a:pt x="76" y="47"/>
                    <a:pt x="76" y="47"/>
                  </a:cubicBezTo>
                  <a:cubicBezTo>
                    <a:pt x="75" y="40"/>
                    <a:pt x="75" y="40"/>
                    <a:pt x="75" y="40"/>
                  </a:cubicBezTo>
                  <a:moveTo>
                    <a:pt x="65" y="0"/>
                  </a:moveTo>
                  <a:cubicBezTo>
                    <a:pt x="0" y="17"/>
                    <a:pt x="0" y="17"/>
                    <a:pt x="0" y="17"/>
                  </a:cubicBezTo>
                  <a:cubicBezTo>
                    <a:pt x="11" y="23"/>
                    <a:pt x="21" y="31"/>
                    <a:pt x="29" y="40"/>
                  </a:cubicBezTo>
                  <a:cubicBezTo>
                    <a:pt x="72" y="30"/>
                    <a:pt x="72" y="30"/>
                    <a:pt x="72" y="30"/>
                  </a:cubicBezTo>
                  <a:cubicBezTo>
                    <a:pt x="65" y="0"/>
                    <a:pt x="65" y="0"/>
                    <a:pt x="65"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4" name="Freeform 96"/>
            <p:cNvSpPr/>
            <p:nvPr userDrawn="1"/>
          </p:nvSpPr>
          <p:spPr bwMode="auto">
            <a:xfrm>
              <a:off x="6826251" y="3825875"/>
              <a:ext cx="214313" cy="152400"/>
            </a:xfrm>
            <a:custGeom>
              <a:avLst/>
              <a:gdLst>
                <a:gd name="T0" fmla="*/ 65 w 65"/>
                <a:gd name="T1" fmla="*/ 0 h 46"/>
                <a:gd name="T2" fmla="*/ 20 w 65"/>
                <a:gd name="T3" fmla="*/ 11 h 46"/>
                <a:gd name="T4" fmla="*/ 21 w 65"/>
                <a:gd name="T5" fmla="*/ 11 h 46"/>
                <a:gd name="T6" fmla="*/ 31 w 65"/>
                <a:gd name="T7" fmla="*/ 24 h 46"/>
                <a:gd name="T8" fmla="*/ 31 w 65"/>
                <a:gd name="T9" fmla="*/ 24 h 46"/>
                <a:gd name="T10" fmla="*/ 31 w 65"/>
                <a:gd name="T11" fmla="*/ 24 h 46"/>
                <a:gd name="T12" fmla="*/ 31 w 65"/>
                <a:gd name="T13" fmla="*/ 24 h 46"/>
                <a:gd name="T14" fmla="*/ 31 w 65"/>
                <a:gd name="T15" fmla="*/ 24 h 46"/>
                <a:gd name="T16" fmla="*/ 31 w 65"/>
                <a:gd name="T17" fmla="*/ 24 h 46"/>
                <a:gd name="T18" fmla="*/ 31 w 65"/>
                <a:gd name="T19" fmla="*/ 24 h 46"/>
                <a:gd name="T20" fmla="*/ 30 w 65"/>
                <a:gd name="T21" fmla="*/ 25 h 46"/>
                <a:gd name="T22" fmla="*/ 29 w 65"/>
                <a:gd name="T23" fmla="*/ 25 h 46"/>
                <a:gd name="T24" fmla="*/ 32 w 65"/>
                <a:gd name="T25" fmla="*/ 30 h 46"/>
                <a:gd name="T26" fmla="*/ 34 w 65"/>
                <a:gd name="T27" fmla="*/ 34 h 46"/>
                <a:gd name="T28" fmla="*/ 32 w 65"/>
                <a:gd name="T29" fmla="*/ 36 h 46"/>
                <a:gd name="T30" fmla="*/ 24 w 65"/>
                <a:gd name="T31" fmla="*/ 26 h 46"/>
                <a:gd name="T32" fmla="*/ 22 w 65"/>
                <a:gd name="T33" fmla="*/ 26 h 46"/>
                <a:gd name="T34" fmla="*/ 20 w 65"/>
                <a:gd name="T35" fmla="*/ 28 h 46"/>
                <a:gd name="T36" fmla="*/ 18 w 65"/>
                <a:gd name="T37" fmla="*/ 28 h 46"/>
                <a:gd name="T38" fmla="*/ 14 w 65"/>
                <a:gd name="T39" fmla="*/ 25 h 46"/>
                <a:gd name="T40" fmla="*/ 12 w 65"/>
                <a:gd name="T41" fmla="*/ 21 h 46"/>
                <a:gd name="T42" fmla="*/ 8 w 65"/>
                <a:gd name="T43" fmla="*/ 14 h 46"/>
                <a:gd name="T44" fmla="*/ 0 w 65"/>
                <a:gd name="T45" fmla="*/ 16 h 46"/>
                <a:gd name="T46" fmla="*/ 2 w 65"/>
                <a:gd name="T47" fmla="*/ 27 h 46"/>
                <a:gd name="T48" fmla="*/ 4 w 65"/>
                <a:gd name="T49" fmla="*/ 32 h 46"/>
                <a:gd name="T50" fmla="*/ 4 w 65"/>
                <a:gd name="T51" fmla="*/ 32 h 46"/>
                <a:gd name="T52" fmla="*/ 4 w 65"/>
                <a:gd name="T53" fmla="*/ 35 h 46"/>
                <a:gd name="T54" fmla="*/ 7 w 65"/>
                <a:gd name="T55" fmla="*/ 46 h 46"/>
                <a:gd name="T56" fmla="*/ 11 w 65"/>
                <a:gd name="T57" fmla="*/ 45 h 46"/>
                <a:gd name="T58" fmla="*/ 12 w 65"/>
                <a:gd name="T59" fmla="*/ 43 h 46"/>
                <a:gd name="T60" fmla="*/ 17 w 65"/>
                <a:gd name="T61" fmla="*/ 31 h 46"/>
                <a:gd name="T62" fmla="*/ 17 w 65"/>
                <a:gd name="T63" fmla="*/ 31 h 46"/>
                <a:gd name="T64" fmla="*/ 18 w 65"/>
                <a:gd name="T65" fmla="*/ 41 h 46"/>
                <a:gd name="T66" fmla="*/ 20 w 65"/>
                <a:gd name="T67" fmla="*/ 42 h 46"/>
                <a:gd name="T68" fmla="*/ 50 w 65"/>
                <a:gd name="T69" fmla="*/ 35 h 46"/>
                <a:gd name="T70" fmla="*/ 65 w 65"/>
                <a:gd name="T7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5" h="46">
                  <a:moveTo>
                    <a:pt x="65" y="0"/>
                  </a:moveTo>
                  <a:cubicBezTo>
                    <a:pt x="20" y="11"/>
                    <a:pt x="20" y="11"/>
                    <a:pt x="20" y="11"/>
                  </a:cubicBezTo>
                  <a:cubicBezTo>
                    <a:pt x="21" y="11"/>
                    <a:pt x="21" y="11"/>
                    <a:pt x="21" y="11"/>
                  </a:cubicBezTo>
                  <a:cubicBezTo>
                    <a:pt x="22" y="13"/>
                    <a:pt x="32" y="22"/>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1" y="24"/>
                    <a:pt x="31" y="24"/>
                    <a:pt x="31" y="24"/>
                  </a:cubicBezTo>
                  <a:cubicBezTo>
                    <a:pt x="30" y="25"/>
                    <a:pt x="30" y="25"/>
                    <a:pt x="30" y="25"/>
                  </a:cubicBezTo>
                  <a:cubicBezTo>
                    <a:pt x="29" y="25"/>
                    <a:pt x="29" y="25"/>
                    <a:pt x="29" y="25"/>
                  </a:cubicBezTo>
                  <a:cubicBezTo>
                    <a:pt x="29" y="27"/>
                    <a:pt x="31" y="29"/>
                    <a:pt x="32" y="30"/>
                  </a:cubicBezTo>
                  <a:cubicBezTo>
                    <a:pt x="32" y="31"/>
                    <a:pt x="34" y="34"/>
                    <a:pt x="34" y="34"/>
                  </a:cubicBezTo>
                  <a:cubicBezTo>
                    <a:pt x="33" y="35"/>
                    <a:pt x="33" y="36"/>
                    <a:pt x="32" y="36"/>
                  </a:cubicBezTo>
                  <a:cubicBezTo>
                    <a:pt x="30" y="36"/>
                    <a:pt x="25" y="27"/>
                    <a:pt x="24" y="26"/>
                  </a:cubicBezTo>
                  <a:cubicBezTo>
                    <a:pt x="23" y="26"/>
                    <a:pt x="23" y="26"/>
                    <a:pt x="22" y="26"/>
                  </a:cubicBezTo>
                  <a:cubicBezTo>
                    <a:pt x="21" y="26"/>
                    <a:pt x="22" y="27"/>
                    <a:pt x="20" y="28"/>
                  </a:cubicBezTo>
                  <a:cubicBezTo>
                    <a:pt x="19" y="28"/>
                    <a:pt x="18" y="28"/>
                    <a:pt x="18" y="28"/>
                  </a:cubicBezTo>
                  <a:cubicBezTo>
                    <a:pt x="16" y="28"/>
                    <a:pt x="16" y="27"/>
                    <a:pt x="14" y="25"/>
                  </a:cubicBezTo>
                  <a:cubicBezTo>
                    <a:pt x="11" y="23"/>
                    <a:pt x="6" y="24"/>
                    <a:pt x="12" y="21"/>
                  </a:cubicBezTo>
                  <a:cubicBezTo>
                    <a:pt x="12" y="18"/>
                    <a:pt x="11" y="16"/>
                    <a:pt x="8" y="14"/>
                  </a:cubicBezTo>
                  <a:cubicBezTo>
                    <a:pt x="0" y="16"/>
                    <a:pt x="0" y="16"/>
                    <a:pt x="0" y="16"/>
                  </a:cubicBezTo>
                  <a:cubicBezTo>
                    <a:pt x="2" y="27"/>
                    <a:pt x="2" y="27"/>
                    <a:pt x="2" y="27"/>
                  </a:cubicBezTo>
                  <a:cubicBezTo>
                    <a:pt x="4" y="32"/>
                    <a:pt x="4" y="32"/>
                    <a:pt x="4" y="32"/>
                  </a:cubicBezTo>
                  <a:cubicBezTo>
                    <a:pt x="4" y="32"/>
                    <a:pt x="4" y="32"/>
                    <a:pt x="4" y="32"/>
                  </a:cubicBezTo>
                  <a:cubicBezTo>
                    <a:pt x="6" y="33"/>
                    <a:pt x="5" y="34"/>
                    <a:pt x="4" y="35"/>
                  </a:cubicBezTo>
                  <a:cubicBezTo>
                    <a:pt x="7" y="46"/>
                    <a:pt x="7" y="46"/>
                    <a:pt x="7" y="46"/>
                  </a:cubicBezTo>
                  <a:cubicBezTo>
                    <a:pt x="11" y="45"/>
                    <a:pt x="11" y="45"/>
                    <a:pt x="11" y="45"/>
                  </a:cubicBezTo>
                  <a:cubicBezTo>
                    <a:pt x="11" y="44"/>
                    <a:pt x="12" y="43"/>
                    <a:pt x="12" y="43"/>
                  </a:cubicBezTo>
                  <a:cubicBezTo>
                    <a:pt x="13" y="41"/>
                    <a:pt x="14" y="31"/>
                    <a:pt x="17" y="31"/>
                  </a:cubicBezTo>
                  <a:cubicBezTo>
                    <a:pt x="17" y="31"/>
                    <a:pt x="17" y="31"/>
                    <a:pt x="17" y="31"/>
                  </a:cubicBezTo>
                  <a:cubicBezTo>
                    <a:pt x="20" y="31"/>
                    <a:pt x="17" y="39"/>
                    <a:pt x="18" y="41"/>
                  </a:cubicBezTo>
                  <a:cubicBezTo>
                    <a:pt x="19" y="41"/>
                    <a:pt x="20" y="42"/>
                    <a:pt x="20" y="42"/>
                  </a:cubicBezTo>
                  <a:cubicBezTo>
                    <a:pt x="50" y="35"/>
                    <a:pt x="50" y="35"/>
                    <a:pt x="50" y="35"/>
                  </a:cubicBezTo>
                  <a:cubicBezTo>
                    <a:pt x="52" y="22"/>
                    <a:pt x="58" y="10"/>
                    <a:pt x="65"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5" name="Freeform 97"/>
            <p:cNvSpPr>
              <a:spLocks noEditPoints="1"/>
            </p:cNvSpPr>
            <p:nvPr userDrawn="1"/>
          </p:nvSpPr>
          <p:spPr bwMode="auto">
            <a:xfrm>
              <a:off x="6838951" y="3862388"/>
              <a:ext cx="98425" cy="111125"/>
            </a:xfrm>
            <a:custGeom>
              <a:avLst/>
              <a:gdLst>
                <a:gd name="T0" fmla="*/ 0 w 30"/>
                <a:gd name="T1" fmla="*/ 21 h 34"/>
                <a:gd name="T2" fmla="*/ 0 w 30"/>
                <a:gd name="T3" fmla="*/ 24 h 34"/>
                <a:gd name="T4" fmla="*/ 0 w 30"/>
                <a:gd name="T5" fmla="*/ 21 h 34"/>
                <a:gd name="T6" fmla="*/ 0 w 30"/>
                <a:gd name="T7" fmla="*/ 21 h 34"/>
                <a:gd name="T8" fmla="*/ 13 w 30"/>
                <a:gd name="T9" fmla="*/ 20 h 34"/>
                <a:gd name="T10" fmla="*/ 13 w 30"/>
                <a:gd name="T11" fmla="*/ 20 h 34"/>
                <a:gd name="T12" fmla="*/ 8 w 30"/>
                <a:gd name="T13" fmla="*/ 32 h 34"/>
                <a:gd name="T14" fmla="*/ 7 w 30"/>
                <a:gd name="T15" fmla="*/ 34 h 34"/>
                <a:gd name="T16" fmla="*/ 16 w 30"/>
                <a:gd name="T17" fmla="*/ 31 h 34"/>
                <a:gd name="T18" fmla="*/ 14 w 30"/>
                <a:gd name="T19" fmla="*/ 30 h 34"/>
                <a:gd name="T20" fmla="*/ 13 w 30"/>
                <a:gd name="T21" fmla="*/ 20 h 34"/>
                <a:gd name="T22" fmla="*/ 27 w 30"/>
                <a:gd name="T23" fmla="*/ 13 h 34"/>
                <a:gd name="T24" fmla="*/ 27 w 30"/>
                <a:gd name="T25" fmla="*/ 13 h 34"/>
                <a:gd name="T26" fmla="*/ 27 w 30"/>
                <a:gd name="T27" fmla="*/ 13 h 34"/>
                <a:gd name="T28" fmla="*/ 27 w 30"/>
                <a:gd name="T29" fmla="*/ 13 h 34"/>
                <a:gd name="T30" fmla="*/ 27 w 30"/>
                <a:gd name="T31" fmla="*/ 13 h 34"/>
                <a:gd name="T32" fmla="*/ 27 w 30"/>
                <a:gd name="T33" fmla="*/ 13 h 34"/>
                <a:gd name="T34" fmla="*/ 16 w 30"/>
                <a:gd name="T35" fmla="*/ 0 h 34"/>
                <a:gd name="T36" fmla="*/ 4 w 30"/>
                <a:gd name="T37" fmla="*/ 3 h 34"/>
                <a:gd name="T38" fmla="*/ 8 w 30"/>
                <a:gd name="T39" fmla="*/ 10 h 34"/>
                <a:gd name="T40" fmla="*/ 10 w 30"/>
                <a:gd name="T41" fmla="*/ 14 h 34"/>
                <a:gd name="T42" fmla="*/ 14 w 30"/>
                <a:gd name="T43" fmla="*/ 17 h 34"/>
                <a:gd name="T44" fmla="*/ 16 w 30"/>
                <a:gd name="T45" fmla="*/ 17 h 34"/>
                <a:gd name="T46" fmla="*/ 18 w 30"/>
                <a:gd name="T47" fmla="*/ 15 h 34"/>
                <a:gd name="T48" fmla="*/ 20 w 30"/>
                <a:gd name="T49" fmla="*/ 15 h 34"/>
                <a:gd name="T50" fmla="*/ 28 w 30"/>
                <a:gd name="T51" fmla="*/ 25 h 34"/>
                <a:gd name="T52" fmla="*/ 30 w 30"/>
                <a:gd name="T53" fmla="*/ 23 h 34"/>
                <a:gd name="T54" fmla="*/ 28 w 30"/>
                <a:gd name="T55" fmla="*/ 19 h 34"/>
                <a:gd name="T56" fmla="*/ 25 w 30"/>
                <a:gd name="T57" fmla="*/ 14 h 34"/>
                <a:gd name="T58" fmla="*/ 26 w 30"/>
                <a:gd name="T59" fmla="*/ 14 h 34"/>
                <a:gd name="T60" fmla="*/ 27 w 30"/>
                <a:gd name="T61" fmla="*/ 13 h 34"/>
                <a:gd name="T62" fmla="*/ 27 w 30"/>
                <a:gd name="T63" fmla="*/ 13 h 34"/>
                <a:gd name="T64" fmla="*/ 17 w 30"/>
                <a:gd name="T65" fmla="*/ 0 h 34"/>
                <a:gd name="T66" fmla="*/ 16 w 30"/>
                <a:gd name="T6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4">
                  <a:moveTo>
                    <a:pt x="0" y="21"/>
                  </a:moveTo>
                  <a:cubicBezTo>
                    <a:pt x="0" y="24"/>
                    <a:pt x="0" y="24"/>
                    <a:pt x="0" y="24"/>
                  </a:cubicBezTo>
                  <a:cubicBezTo>
                    <a:pt x="1" y="23"/>
                    <a:pt x="2" y="22"/>
                    <a:pt x="0" y="21"/>
                  </a:cubicBezTo>
                  <a:cubicBezTo>
                    <a:pt x="0" y="21"/>
                    <a:pt x="0" y="21"/>
                    <a:pt x="0" y="21"/>
                  </a:cubicBezTo>
                  <a:moveTo>
                    <a:pt x="13" y="20"/>
                  </a:moveTo>
                  <a:cubicBezTo>
                    <a:pt x="13" y="20"/>
                    <a:pt x="13" y="20"/>
                    <a:pt x="13" y="20"/>
                  </a:cubicBezTo>
                  <a:cubicBezTo>
                    <a:pt x="10" y="20"/>
                    <a:pt x="9" y="30"/>
                    <a:pt x="8" y="32"/>
                  </a:cubicBezTo>
                  <a:cubicBezTo>
                    <a:pt x="8" y="32"/>
                    <a:pt x="7" y="33"/>
                    <a:pt x="7" y="34"/>
                  </a:cubicBezTo>
                  <a:cubicBezTo>
                    <a:pt x="16" y="31"/>
                    <a:pt x="16" y="31"/>
                    <a:pt x="16" y="31"/>
                  </a:cubicBezTo>
                  <a:cubicBezTo>
                    <a:pt x="16" y="31"/>
                    <a:pt x="15" y="30"/>
                    <a:pt x="14" y="30"/>
                  </a:cubicBezTo>
                  <a:cubicBezTo>
                    <a:pt x="13" y="28"/>
                    <a:pt x="16" y="20"/>
                    <a:pt x="13" y="20"/>
                  </a:cubicBezTo>
                  <a:moveTo>
                    <a:pt x="27" y="13"/>
                  </a:moveTo>
                  <a:cubicBezTo>
                    <a:pt x="27" y="13"/>
                    <a:pt x="27" y="13"/>
                    <a:pt x="27" y="13"/>
                  </a:cubicBezTo>
                  <a:cubicBezTo>
                    <a:pt x="27" y="13"/>
                    <a:pt x="27" y="13"/>
                    <a:pt x="27" y="13"/>
                  </a:cubicBezTo>
                  <a:cubicBezTo>
                    <a:pt x="27" y="13"/>
                    <a:pt x="27" y="13"/>
                    <a:pt x="27" y="13"/>
                  </a:cubicBezTo>
                  <a:cubicBezTo>
                    <a:pt x="27" y="13"/>
                    <a:pt x="27" y="13"/>
                    <a:pt x="27" y="13"/>
                  </a:cubicBezTo>
                  <a:cubicBezTo>
                    <a:pt x="27" y="13"/>
                    <a:pt x="27" y="13"/>
                    <a:pt x="27" y="13"/>
                  </a:cubicBezTo>
                  <a:moveTo>
                    <a:pt x="16" y="0"/>
                  </a:moveTo>
                  <a:cubicBezTo>
                    <a:pt x="4" y="3"/>
                    <a:pt x="4" y="3"/>
                    <a:pt x="4" y="3"/>
                  </a:cubicBezTo>
                  <a:cubicBezTo>
                    <a:pt x="7" y="5"/>
                    <a:pt x="8" y="7"/>
                    <a:pt x="8" y="10"/>
                  </a:cubicBezTo>
                  <a:cubicBezTo>
                    <a:pt x="2" y="13"/>
                    <a:pt x="7" y="12"/>
                    <a:pt x="10" y="14"/>
                  </a:cubicBezTo>
                  <a:cubicBezTo>
                    <a:pt x="12" y="16"/>
                    <a:pt x="12" y="17"/>
                    <a:pt x="14" y="17"/>
                  </a:cubicBezTo>
                  <a:cubicBezTo>
                    <a:pt x="14" y="17"/>
                    <a:pt x="15" y="17"/>
                    <a:pt x="16" y="17"/>
                  </a:cubicBezTo>
                  <a:cubicBezTo>
                    <a:pt x="18" y="16"/>
                    <a:pt x="17" y="15"/>
                    <a:pt x="18" y="15"/>
                  </a:cubicBezTo>
                  <a:cubicBezTo>
                    <a:pt x="19" y="15"/>
                    <a:pt x="19" y="15"/>
                    <a:pt x="20" y="15"/>
                  </a:cubicBezTo>
                  <a:cubicBezTo>
                    <a:pt x="21" y="16"/>
                    <a:pt x="26" y="25"/>
                    <a:pt x="28" y="25"/>
                  </a:cubicBezTo>
                  <a:cubicBezTo>
                    <a:pt x="29" y="25"/>
                    <a:pt x="29" y="24"/>
                    <a:pt x="30" y="23"/>
                  </a:cubicBezTo>
                  <a:cubicBezTo>
                    <a:pt x="30" y="23"/>
                    <a:pt x="28" y="20"/>
                    <a:pt x="28" y="19"/>
                  </a:cubicBezTo>
                  <a:cubicBezTo>
                    <a:pt x="27" y="18"/>
                    <a:pt x="25" y="16"/>
                    <a:pt x="25" y="14"/>
                  </a:cubicBezTo>
                  <a:cubicBezTo>
                    <a:pt x="25" y="14"/>
                    <a:pt x="25" y="14"/>
                    <a:pt x="26" y="14"/>
                  </a:cubicBezTo>
                  <a:cubicBezTo>
                    <a:pt x="26" y="14"/>
                    <a:pt x="26" y="14"/>
                    <a:pt x="27" y="13"/>
                  </a:cubicBezTo>
                  <a:cubicBezTo>
                    <a:pt x="27" y="13"/>
                    <a:pt x="27" y="13"/>
                    <a:pt x="27" y="13"/>
                  </a:cubicBezTo>
                  <a:cubicBezTo>
                    <a:pt x="28" y="11"/>
                    <a:pt x="18" y="2"/>
                    <a:pt x="17" y="0"/>
                  </a:cubicBezTo>
                  <a:cubicBezTo>
                    <a:pt x="17" y="0"/>
                    <a:pt x="17" y="0"/>
                    <a:pt x="16"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6" name="Freeform 98"/>
            <p:cNvSpPr>
              <a:spLocks noEditPoints="1"/>
            </p:cNvSpPr>
            <p:nvPr userDrawn="1"/>
          </p:nvSpPr>
          <p:spPr bwMode="auto">
            <a:xfrm>
              <a:off x="7585076" y="3859213"/>
              <a:ext cx="149225" cy="171450"/>
            </a:xfrm>
            <a:custGeom>
              <a:avLst/>
              <a:gdLst>
                <a:gd name="T0" fmla="*/ 44 w 45"/>
                <a:gd name="T1" fmla="*/ 35 h 52"/>
                <a:gd name="T2" fmla="*/ 7 w 45"/>
                <a:gd name="T3" fmla="*/ 44 h 52"/>
                <a:gd name="T4" fmla="*/ 7 w 45"/>
                <a:gd name="T5" fmla="*/ 52 h 52"/>
                <a:gd name="T6" fmla="*/ 45 w 45"/>
                <a:gd name="T7" fmla="*/ 42 h 52"/>
                <a:gd name="T8" fmla="*/ 44 w 45"/>
                <a:gd name="T9" fmla="*/ 35 h 52"/>
                <a:gd name="T10" fmla="*/ 39 w 45"/>
                <a:gd name="T11" fmla="*/ 18 h 52"/>
                <a:gd name="T12" fmla="*/ 5 w 45"/>
                <a:gd name="T13" fmla="*/ 26 h 52"/>
                <a:gd name="T14" fmla="*/ 6 w 45"/>
                <a:gd name="T15" fmla="*/ 33 h 52"/>
                <a:gd name="T16" fmla="*/ 41 w 45"/>
                <a:gd name="T17" fmla="*/ 25 h 52"/>
                <a:gd name="T18" fmla="*/ 39 w 45"/>
                <a:gd name="T19" fmla="*/ 18 h 52"/>
                <a:gd name="T20" fmla="*/ 35 w 45"/>
                <a:gd name="T21" fmla="*/ 0 h 52"/>
                <a:gd name="T22" fmla="*/ 0 w 45"/>
                <a:gd name="T23" fmla="*/ 9 h 52"/>
                <a:gd name="T24" fmla="*/ 3 w 45"/>
                <a:gd name="T25" fmla="*/ 16 h 52"/>
                <a:gd name="T26" fmla="*/ 37 w 45"/>
                <a:gd name="T27" fmla="*/ 7 h 52"/>
                <a:gd name="T28" fmla="*/ 35 w 45"/>
                <a:gd name="T2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52">
                  <a:moveTo>
                    <a:pt x="44" y="35"/>
                  </a:moveTo>
                  <a:cubicBezTo>
                    <a:pt x="7" y="44"/>
                    <a:pt x="7" y="44"/>
                    <a:pt x="7" y="44"/>
                  </a:cubicBezTo>
                  <a:cubicBezTo>
                    <a:pt x="7" y="47"/>
                    <a:pt x="7" y="49"/>
                    <a:pt x="7" y="52"/>
                  </a:cubicBezTo>
                  <a:cubicBezTo>
                    <a:pt x="45" y="42"/>
                    <a:pt x="45" y="42"/>
                    <a:pt x="45" y="42"/>
                  </a:cubicBezTo>
                  <a:cubicBezTo>
                    <a:pt x="44" y="35"/>
                    <a:pt x="44" y="35"/>
                    <a:pt x="44" y="35"/>
                  </a:cubicBezTo>
                  <a:moveTo>
                    <a:pt x="39" y="18"/>
                  </a:moveTo>
                  <a:cubicBezTo>
                    <a:pt x="5" y="26"/>
                    <a:pt x="5" y="26"/>
                    <a:pt x="5" y="26"/>
                  </a:cubicBezTo>
                  <a:cubicBezTo>
                    <a:pt x="6" y="29"/>
                    <a:pt x="6" y="31"/>
                    <a:pt x="6" y="33"/>
                  </a:cubicBezTo>
                  <a:cubicBezTo>
                    <a:pt x="41" y="25"/>
                    <a:pt x="41" y="25"/>
                    <a:pt x="41" y="25"/>
                  </a:cubicBezTo>
                  <a:cubicBezTo>
                    <a:pt x="39" y="18"/>
                    <a:pt x="39" y="18"/>
                    <a:pt x="39" y="18"/>
                  </a:cubicBezTo>
                  <a:moveTo>
                    <a:pt x="35" y="0"/>
                  </a:moveTo>
                  <a:cubicBezTo>
                    <a:pt x="0" y="9"/>
                    <a:pt x="0" y="9"/>
                    <a:pt x="0" y="9"/>
                  </a:cubicBezTo>
                  <a:cubicBezTo>
                    <a:pt x="1" y="11"/>
                    <a:pt x="2" y="14"/>
                    <a:pt x="3" y="16"/>
                  </a:cubicBezTo>
                  <a:cubicBezTo>
                    <a:pt x="37" y="7"/>
                    <a:pt x="37" y="7"/>
                    <a:pt x="37" y="7"/>
                  </a:cubicBezTo>
                  <a:cubicBezTo>
                    <a:pt x="35" y="0"/>
                    <a:pt x="35" y="0"/>
                    <a:pt x="35"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7" name="Freeform 99"/>
            <p:cNvSpPr/>
            <p:nvPr userDrawn="1"/>
          </p:nvSpPr>
          <p:spPr bwMode="auto">
            <a:xfrm>
              <a:off x="6894513" y="3978275"/>
              <a:ext cx="90488" cy="46038"/>
            </a:xfrm>
            <a:custGeom>
              <a:avLst/>
              <a:gdLst>
                <a:gd name="T0" fmla="*/ 27 w 27"/>
                <a:gd name="T1" fmla="*/ 0 h 14"/>
                <a:gd name="T2" fmla="*/ 0 w 27"/>
                <a:gd name="T3" fmla="*/ 7 h 14"/>
                <a:gd name="T4" fmla="*/ 3 w 27"/>
                <a:gd name="T5" fmla="*/ 14 h 14"/>
                <a:gd name="T6" fmla="*/ 27 w 27"/>
                <a:gd name="T7" fmla="*/ 8 h 14"/>
                <a:gd name="T8" fmla="*/ 27 w 27"/>
                <a:gd name="T9" fmla="*/ 0 h 14"/>
              </a:gdLst>
              <a:ahLst/>
              <a:cxnLst>
                <a:cxn ang="0">
                  <a:pos x="T0" y="T1"/>
                </a:cxn>
                <a:cxn ang="0">
                  <a:pos x="T2" y="T3"/>
                </a:cxn>
                <a:cxn ang="0">
                  <a:pos x="T4" y="T5"/>
                </a:cxn>
                <a:cxn ang="0">
                  <a:pos x="T6" y="T7"/>
                </a:cxn>
                <a:cxn ang="0">
                  <a:pos x="T8" y="T9"/>
                </a:cxn>
              </a:cxnLst>
              <a:rect l="0" t="0" r="r" b="b"/>
              <a:pathLst>
                <a:path w="27" h="14">
                  <a:moveTo>
                    <a:pt x="27" y="0"/>
                  </a:moveTo>
                  <a:cubicBezTo>
                    <a:pt x="0" y="7"/>
                    <a:pt x="0" y="7"/>
                    <a:pt x="0" y="7"/>
                  </a:cubicBezTo>
                  <a:cubicBezTo>
                    <a:pt x="0" y="10"/>
                    <a:pt x="2" y="11"/>
                    <a:pt x="3" y="14"/>
                  </a:cubicBezTo>
                  <a:cubicBezTo>
                    <a:pt x="27" y="8"/>
                    <a:pt x="27" y="8"/>
                    <a:pt x="27" y="8"/>
                  </a:cubicBezTo>
                  <a:cubicBezTo>
                    <a:pt x="27" y="5"/>
                    <a:pt x="27" y="3"/>
                    <a:pt x="27"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8" name="Freeform 100"/>
            <p:cNvSpPr/>
            <p:nvPr userDrawn="1"/>
          </p:nvSpPr>
          <p:spPr bwMode="auto">
            <a:xfrm>
              <a:off x="6859588" y="4000500"/>
              <a:ext cx="46038" cy="33338"/>
            </a:xfrm>
            <a:custGeom>
              <a:avLst/>
              <a:gdLst>
                <a:gd name="T0" fmla="*/ 11 w 14"/>
                <a:gd name="T1" fmla="*/ 0 h 10"/>
                <a:gd name="T2" fmla="*/ 0 w 14"/>
                <a:gd name="T3" fmla="*/ 3 h 10"/>
                <a:gd name="T4" fmla="*/ 1 w 14"/>
                <a:gd name="T5" fmla="*/ 10 h 10"/>
                <a:gd name="T6" fmla="*/ 14 w 14"/>
                <a:gd name="T7" fmla="*/ 7 h 10"/>
                <a:gd name="T8" fmla="*/ 11 w 14"/>
                <a:gd name="T9" fmla="*/ 0 h 10"/>
              </a:gdLst>
              <a:ahLst/>
              <a:cxnLst>
                <a:cxn ang="0">
                  <a:pos x="T0" y="T1"/>
                </a:cxn>
                <a:cxn ang="0">
                  <a:pos x="T2" y="T3"/>
                </a:cxn>
                <a:cxn ang="0">
                  <a:pos x="T4" y="T5"/>
                </a:cxn>
                <a:cxn ang="0">
                  <a:pos x="T6" y="T7"/>
                </a:cxn>
                <a:cxn ang="0">
                  <a:pos x="T8" y="T9"/>
                </a:cxn>
              </a:cxnLst>
              <a:rect l="0" t="0" r="r" b="b"/>
              <a:pathLst>
                <a:path w="14" h="10">
                  <a:moveTo>
                    <a:pt x="11" y="0"/>
                  </a:moveTo>
                  <a:cubicBezTo>
                    <a:pt x="0" y="3"/>
                    <a:pt x="0" y="3"/>
                    <a:pt x="0" y="3"/>
                  </a:cubicBezTo>
                  <a:cubicBezTo>
                    <a:pt x="1" y="10"/>
                    <a:pt x="1" y="10"/>
                    <a:pt x="1" y="10"/>
                  </a:cubicBezTo>
                  <a:cubicBezTo>
                    <a:pt x="14" y="7"/>
                    <a:pt x="14" y="7"/>
                    <a:pt x="14" y="7"/>
                  </a:cubicBezTo>
                  <a:cubicBezTo>
                    <a:pt x="13" y="4"/>
                    <a:pt x="11" y="3"/>
                    <a:pt x="11"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9" name="Freeform 101"/>
            <p:cNvSpPr/>
            <p:nvPr userDrawn="1"/>
          </p:nvSpPr>
          <p:spPr bwMode="auto">
            <a:xfrm>
              <a:off x="7569201" y="4030663"/>
              <a:ext cx="184150" cy="122238"/>
            </a:xfrm>
            <a:custGeom>
              <a:avLst/>
              <a:gdLst>
                <a:gd name="T0" fmla="*/ 53 w 56"/>
                <a:gd name="T1" fmla="*/ 0 h 37"/>
                <a:gd name="T2" fmla="*/ 10 w 56"/>
                <a:gd name="T3" fmla="*/ 11 h 37"/>
                <a:gd name="T4" fmla="*/ 0 w 56"/>
                <a:gd name="T5" fmla="*/ 37 h 37"/>
                <a:gd name="T6" fmla="*/ 47 w 56"/>
                <a:gd name="T7" fmla="*/ 25 h 37"/>
                <a:gd name="T8" fmla="*/ 47 w 56"/>
                <a:gd name="T9" fmla="*/ 25 h 37"/>
                <a:gd name="T10" fmla="*/ 56 w 56"/>
                <a:gd name="T11" fmla="*/ 14 h 37"/>
                <a:gd name="T12" fmla="*/ 56 w 56"/>
                <a:gd name="T13" fmla="*/ 11 h 37"/>
                <a:gd name="T14" fmla="*/ 53 w 56"/>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37">
                  <a:moveTo>
                    <a:pt x="53" y="0"/>
                  </a:moveTo>
                  <a:cubicBezTo>
                    <a:pt x="10" y="11"/>
                    <a:pt x="10" y="11"/>
                    <a:pt x="10" y="11"/>
                  </a:cubicBezTo>
                  <a:cubicBezTo>
                    <a:pt x="8" y="20"/>
                    <a:pt x="5" y="29"/>
                    <a:pt x="0" y="37"/>
                  </a:cubicBezTo>
                  <a:cubicBezTo>
                    <a:pt x="47" y="25"/>
                    <a:pt x="47" y="25"/>
                    <a:pt x="47" y="25"/>
                  </a:cubicBezTo>
                  <a:cubicBezTo>
                    <a:pt x="47" y="25"/>
                    <a:pt x="47" y="25"/>
                    <a:pt x="47" y="25"/>
                  </a:cubicBezTo>
                  <a:cubicBezTo>
                    <a:pt x="52" y="24"/>
                    <a:pt x="56" y="19"/>
                    <a:pt x="56" y="14"/>
                  </a:cubicBezTo>
                  <a:cubicBezTo>
                    <a:pt x="56" y="13"/>
                    <a:pt x="56" y="12"/>
                    <a:pt x="56" y="11"/>
                  </a:cubicBezTo>
                  <a:cubicBezTo>
                    <a:pt x="53" y="0"/>
                    <a:pt x="53" y="0"/>
                    <a:pt x="53"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0" name="Freeform 102"/>
            <p:cNvSpPr/>
            <p:nvPr userDrawn="1"/>
          </p:nvSpPr>
          <p:spPr bwMode="auto">
            <a:xfrm>
              <a:off x="6918326" y="4037013"/>
              <a:ext cx="73025" cy="42863"/>
            </a:xfrm>
            <a:custGeom>
              <a:avLst/>
              <a:gdLst>
                <a:gd name="T0" fmla="*/ 21 w 22"/>
                <a:gd name="T1" fmla="*/ 0 h 13"/>
                <a:gd name="T2" fmla="*/ 0 w 22"/>
                <a:gd name="T3" fmla="*/ 6 h 13"/>
                <a:gd name="T4" fmla="*/ 1 w 22"/>
                <a:gd name="T5" fmla="*/ 10 h 13"/>
                <a:gd name="T6" fmla="*/ 1 w 22"/>
                <a:gd name="T7" fmla="*/ 10 h 13"/>
                <a:gd name="T8" fmla="*/ 2 w 22"/>
                <a:gd name="T9" fmla="*/ 13 h 13"/>
                <a:gd name="T10" fmla="*/ 22 w 22"/>
                <a:gd name="T11" fmla="*/ 8 h 13"/>
                <a:gd name="T12" fmla="*/ 21 w 2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2" h="13">
                  <a:moveTo>
                    <a:pt x="21" y="0"/>
                  </a:moveTo>
                  <a:cubicBezTo>
                    <a:pt x="0" y="6"/>
                    <a:pt x="0" y="6"/>
                    <a:pt x="0" y="6"/>
                  </a:cubicBezTo>
                  <a:cubicBezTo>
                    <a:pt x="0" y="8"/>
                    <a:pt x="1" y="9"/>
                    <a:pt x="1" y="10"/>
                  </a:cubicBezTo>
                  <a:cubicBezTo>
                    <a:pt x="1" y="10"/>
                    <a:pt x="1" y="10"/>
                    <a:pt x="1" y="10"/>
                  </a:cubicBezTo>
                  <a:cubicBezTo>
                    <a:pt x="2" y="10"/>
                    <a:pt x="2" y="11"/>
                    <a:pt x="2" y="13"/>
                  </a:cubicBezTo>
                  <a:cubicBezTo>
                    <a:pt x="22" y="8"/>
                    <a:pt x="22" y="8"/>
                    <a:pt x="22" y="8"/>
                  </a:cubicBezTo>
                  <a:cubicBezTo>
                    <a:pt x="21" y="5"/>
                    <a:pt x="21" y="3"/>
                    <a:pt x="21"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1" name="Freeform 103"/>
            <p:cNvSpPr/>
            <p:nvPr userDrawn="1"/>
          </p:nvSpPr>
          <p:spPr bwMode="auto">
            <a:xfrm>
              <a:off x="6872288" y="4057650"/>
              <a:ext cx="52388" cy="31750"/>
            </a:xfrm>
            <a:custGeom>
              <a:avLst/>
              <a:gdLst>
                <a:gd name="T0" fmla="*/ 14 w 16"/>
                <a:gd name="T1" fmla="*/ 0 h 10"/>
                <a:gd name="T2" fmla="*/ 0 w 16"/>
                <a:gd name="T3" fmla="*/ 3 h 10"/>
                <a:gd name="T4" fmla="*/ 2 w 16"/>
                <a:gd name="T5" fmla="*/ 10 h 10"/>
                <a:gd name="T6" fmla="*/ 16 w 16"/>
                <a:gd name="T7" fmla="*/ 7 h 10"/>
                <a:gd name="T8" fmla="*/ 15 w 16"/>
                <a:gd name="T9" fmla="*/ 4 h 10"/>
                <a:gd name="T10" fmla="*/ 15 w 16"/>
                <a:gd name="T11" fmla="*/ 4 h 10"/>
                <a:gd name="T12" fmla="*/ 14 w 1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6" h="10">
                  <a:moveTo>
                    <a:pt x="14" y="0"/>
                  </a:moveTo>
                  <a:cubicBezTo>
                    <a:pt x="0" y="3"/>
                    <a:pt x="0" y="3"/>
                    <a:pt x="0" y="3"/>
                  </a:cubicBezTo>
                  <a:cubicBezTo>
                    <a:pt x="2" y="10"/>
                    <a:pt x="2" y="10"/>
                    <a:pt x="2" y="10"/>
                  </a:cubicBezTo>
                  <a:cubicBezTo>
                    <a:pt x="16" y="7"/>
                    <a:pt x="16" y="7"/>
                    <a:pt x="16" y="7"/>
                  </a:cubicBezTo>
                  <a:cubicBezTo>
                    <a:pt x="16" y="5"/>
                    <a:pt x="16" y="4"/>
                    <a:pt x="15" y="4"/>
                  </a:cubicBezTo>
                  <a:cubicBezTo>
                    <a:pt x="15" y="4"/>
                    <a:pt x="15" y="4"/>
                    <a:pt x="15" y="4"/>
                  </a:cubicBezTo>
                  <a:cubicBezTo>
                    <a:pt x="15" y="3"/>
                    <a:pt x="14" y="2"/>
                    <a:pt x="14"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2" name="Freeform 104"/>
            <p:cNvSpPr/>
            <p:nvPr userDrawn="1"/>
          </p:nvSpPr>
          <p:spPr bwMode="auto">
            <a:xfrm>
              <a:off x="6894513" y="4095750"/>
              <a:ext cx="112713" cy="50800"/>
            </a:xfrm>
            <a:custGeom>
              <a:avLst/>
              <a:gdLst>
                <a:gd name="T0" fmla="*/ 31 w 34"/>
                <a:gd name="T1" fmla="*/ 0 h 15"/>
                <a:gd name="T2" fmla="*/ 6 w 34"/>
                <a:gd name="T3" fmla="*/ 6 h 15"/>
                <a:gd name="T4" fmla="*/ 3 w 34"/>
                <a:gd name="T5" fmla="*/ 11 h 15"/>
                <a:gd name="T6" fmla="*/ 0 w 34"/>
                <a:gd name="T7" fmla="*/ 15 h 15"/>
                <a:gd name="T8" fmla="*/ 34 w 34"/>
                <a:gd name="T9" fmla="*/ 7 h 15"/>
                <a:gd name="T10" fmla="*/ 31 w 34"/>
                <a:gd name="T11" fmla="*/ 0 h 15"/>
              </a:gdLst>
              <a:ahLst/>
              <a:cxnLst>
                <a:cxn ang="0">
                  <a:pos x="T0" y="T1"/>
                </a:cxn>
                <a:cxn ang="0">
                  <a:pos x="T2" y="T3"/>
                </a:cxn>
                <a:cxn ang="0">
                  <a:pos x="T4" y="T5"/>
                </a:cxn>
                <a:cxn ang="0">
                  <a:pos x="T6" y="T7"/>
                </a:cxn>
                <a:cxn ang="0">
                  <a:pos x="T8" y="T9"/>
                </a:cxn>
                <a:cxn ang="0">
                  <a:pos x="T10" y="T11"/>
                </a:cxn>
              </a:cxnLst>
              <a:rect l="0" t="0" r="r" b="b"/>
              <a:pathLst>
                <a:path w="34" h="15">
                  <a:moveTo>
                    <a:pt x="31" y="0"/>
                  </a:moveTo>
                  <a:cubicBezTo>
                    <a:pt x="6" y="6"/>
                    <a:pt x="6" y="6"/>
                    <a:pt x="6" y="6"/>
                  </a:cubicBezTo>
                  <a:cubicBezTo>
                    <a:pt x="5" y="8"/>
                    <a:pt x="4" y="10"/>
                    <a:pt x="3" y="11"/>
                  </a:cubicBezTo>
                  <a:cubicBezTo>
                    <a:pt x="2" y="13"/>
                    <a:pt x="1" y="14"/>
                    <a:pt x="0" y="15"/>
                  </a:cubicBezTo>
                  <a:cubicBezTo>
                    <a:pt x="34" y="7"/>
                    <a:pt x="34" y="7"/>
                    <a:pt x="34" y="7"/>
                  </a:cubicBezTo>
                  <a:cubicBezTo>
                    <a:pt x="33" y="5"/>
                    <a:pt x="32" y="2"/>
                    <a:pt x="31"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3" name="Freeform 105"/>
            <p:cNvSpPr/>
            <p:nvPr userDrawn="1"/>
          </p:nvSpPr>
          <p:spPr bwMode="auto">
            <a:xfrm>
              <a:off x="6884988" y="4116388"/>
              <a:ext cx="30163" cy="33338"/>
            </a:xfrm>
            <a:custGeom>
              <a:avLst/>
              <a:gdLst>
                <a:gd name="T0" fmla="*/ 9 w 9"/>
                <a:gd name="T1" fmla="*/ 0 h 10"/>
                <a:gd name="T2" fmla="*/ 0 w 9"/>
                <a:gd name="T3" fmla="*/ 2 h 10"/>
                <a:gd name="T4" fmla="*/ 2 w 9"/>
                <a:gd name="T5" fmla="*/ 10 h 10"/>
                <a:gd name="T6" fmla="*/ 3 w 9"/>
                <a:gd name="T7" fmla="*/ 9 h 10"/>
                <a:gd name="T8" fmla="*/ 6 w 9"/>
                <a:gd name="T9" fmla="*/ 5 h 10"/>
                <a:gd name="T10" fmla="*/ 9 w 9"/>
                <a:gd name="T11" fmla="*/ 0 h 10"/>
              </a:gdLst>
              <a:ahLst/>
              <a:cxnLst>
                <a:cxn ang="0">
                  <a:pos x="T0" y="T1"/>
                </a:cxn>
                <a:cxn ang="0">
                  <a:pos x="T2" y="T3"/>
                </a:cxn>
                <a:cxn ang="0">
                  <a:pos x="T4" y="T5"/>
                </a:cxn>
                <a:cxn ang="0">
                  <a:pos x="T6" y="T7"/>
                </a:cxn>
                <a:cxn ang="0">
                  <a:pos x="T8" y="T9"/>
                </a:cxn>
                <a:cxn ang="0">
                  <a:pos x="T10" y="T11"/>
                </a:cxn>
              </a:cxnLst>
              <a:rect l="0" t="0" r="r" b="b"/>
              <a:pathLst>
                <a:path w="9" h="10">
                  <a:moveTo>
                    <a:pt x="9" y="0"/>
                  </a:moveTo>
                  <a:cubicBezTo>
                    <a:pt x="0" y="2"/>
                    <a:pt x="0" y="2"/>
                    <a:pt x="0" y="2"/>
                  </a:cubicBezTo>
                  <a:cubicBezTo>
                    <a:pt x="2" y="10"/>
                    <a:pt x="2" y="10"/>
                    <a:pt x="2" y="10"/>
                  </a:cubicBezTo>
                  <a:cubicBezTo>
                    <a:pt x="3" y="9"/>
                    <a:pt x="3" y="9"/>
                    <a:pt x="3" y="9"/>
                  </a:cubicBezTo>
                  <a:cubicBezTo>
                    <a:pt x="4" y="8"/>
                    <a:pt x="5" y="7"/>
                    <a:pt x="6" y="5"/>
                  </a:cubicBezTo>
                  <a:cubicBezTo>
                    <a:pt x="7" y="4"/>
                    <a:pt x="8" y="2"/>
                    <a:pt x="9"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4" name="Freeform 106"/>
            <p:cNvSpPr>
              <a:spLocks noEditPoints="1"/>
            </p:cNvSpPr>
            <p:nvPr userDrawn="1"/>
          </p:nvSpPr>
          <p:spPr bwMode="auto">
            <a:xfrm>
              <a:off x="6902451" y="4152900"/>
              <a:ext cx="223838" cy="152400"/>
            </a:xfrm>
            <a:custGeom>
              <a:avLst/>
              <a:gdLst>
                <a:gd name="T0" fmla="*/ 47 w 68"/>
                <a:gd name="T1" fmla="*/ 15 h 46"/>
                <a:gd name="T2" fmla="*/ 43 w 68"/>
                <a:gd name="T3" fmla="*/ 16 h 46"/>
                <a:gd name="T4" fmla="*/ 43 w 68"/>
                <a:gd name="T5" fmla="*/ 17 h 46"/>
                <a:gd name="T6" fmla="*/ 44 w 68"/>
                <a:gd name="T7" fmla="*/ 16 h 46"/>
                <a:gd name="T8" fmla="*/ 44 w 68"/>
                <a:gd name="T9" fmla="*/ 16 h 46"/>
                <a:gd name="T10" fmla="*/ 44 w 68"/>
                <a:gd name="T11" fmla="*/ 16 h 46"/>
                <a:gd name="T12" fmla="*/ 44 w 68"/>
                <a:gd name="T13" fmla="*/ 16 h 46"/>
                <a:gd name="T14" fmla="*/ 45 w 68"/>
                <a:gd name="T15" fmla="*/ 18 h 46"/>
                <a:gd name="T16" fmla="*/ 45 w 68"/>
                <a:gd name="T17" fmla="*/ 19 h 46"/>
                <a:gd name="T18" fmla="*/ 45 w 68"/>
                <a:gd name="T19" fmla="*/ 19 h 46"/>
                <a:gd name="T20" fmla="*/ 49 w 68"/>
                <a:gd name="T21" fmla="*/ 20 h 46"/>
                <a:gd name="T22" fmla="*/ 45 w 68"/>
                <a:gd name="T23" fmla="*/ 27 h 46"/>
                <a:gd name="T24" fmla="*/ 41 w 68"/>
                <a:gd name="T25" fmla="*/ 32 h 46"/>
                <a:gd name="T26" fmla="*/ 40 w 68"/>
                <a:gd name="T27" fmla="*/ 32 h 46"/>
                <a:gd name="T28" fmla="*/ 40 w 68"/>
                <a:gd name="T29" fmla="*/ 26 h 46"/>
                <a:gd name="T30" fmla="*/ 39 w 68"/>
                <a:gd name="T31" fmla="*/ 23 h 46"/>
                <a:gd name="T32" fmla="*/ 40 w 68"/>
                <a:gd name="T33" fmla="*/ 22 h 46"/>
                <a:gd name="T34" fmla="*/ 41 w 68"/>
                <a:gd name="T35" fmla="*/ 17 h 46"/>
                <a:gd name="T36" fmla="*/ 4 w 68"/>
                <a:gd name="T37" fmla="*/ 26 h 46"/>
                <a:gd name="T38" fmla="*/ 7 w 68"/>
                <a:gd name="T39" fmla="*/ 37 h 46"/>
                <a:gd name="T40" fmla="*/ 18 w 68"/>
                <a:gd name="T41" fmla="*/ 46 h 46"/>
                <a:gd name="T42" fmla="*/ 21 w 68"/>
                <a:gd name="T43" fmla="*/ 45 h 46"/>
                <a:gd name="T44" fmla="*/ 22 w 68"/>
                <a:gd name="T45" fmla="*/ 45 h 46"/>
                <a:gd name="T46" fmla="*/ 21 w 68"/>
                <a:gd name="T47" fmla="*/ 43 h 46"/>
                <a:gd name="T48" fmla="*/ 30 w 68"/>
                <a:gd name="T49" fmla="*/ 33 h 46"/>
                <a:gd name="T50" fmla="*/ 35 w 68"/>
                <a:gd name="T51" fmla="*/ 27 h 46"/>
                <a:gd name="T52" fmla="*/ 35 w 68"/>
                <a:gd name="T53" fmla="*/ 27 h 46"/>
                <a:gd name="T54" fmla="*/ 39 w 68"/>
                <a:gd name="T55" fmla="*/ 30 h 46"/>
                <a:gd name="T56" fmla="*/ 34 w 68"/>
                <a:gd name="T57" fmla="*/ 36 h 46"/>
                <a:gd name="T58" fmla="*/ 34 w 68"/>
                <a:gd name="T59" fmla="*/ 36 h 46"/>
                <a:gd name="T60" fmla="*/ 34 w 68"/>
                <a:gd name="T61" fmla="*/ 38 h 46"/>
                <a:gd name="T62" fmla="*/ 33 w 68"/>
                <a:gd name="T63" fmla="*/ 37 h 46"/>
                <a:gd name="T64" fmla="*/ 31 w 68"/>
                <a:gd name="T65" fmla="*/ 38 h 46"/>
                <a:gd name="T66" fmla="*/ 24 w 68"/>
                <a:gd name="T67" fmla="*/ 44 h 46"/>
                <a:gd name="T68" fmla="*/ 23 w 68"/>
                <a:gd name="T69" fmla="*/ 45 h 46"/>
                <a:gd name="T70" fmla="*/ 68 w 68"/>
                <a:gd name="T71" fmla="*/ 34 h 46"/>
                <a:gd name="T72" fmla="*/ 47 w 68"/>
                <a:gd name="T73" fmla="*/ 15 h 46"/>
                <a:gd name="T74" fmla="*/ 36 w 68"/>
                <a:gd name="T75" fmla="*/ 0 h 46"/>
                <a:gd name="T76" fmla="*/ 0 w 68"/>
                <a:gd name="T77" fmla="*/ 9 h 46"/>
                <a:gd name="T78" fmla="*/ 2 w 68"/>
                <a:gd name="T79" fmla="*/ 16 h 46"/>
                <a:gd name="T80" fmla="*/ 40 w 68"/>
                <a:gd name="T81" fmla="*/ 6 h 46"/>
                <a:gd name="T82" fmla="*/ 36 w 68"/>
                <a:gd name="T8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 h="46">
                  <a:moveTo>
                    <a:pt x="47" y="15"/>
                  </a:moveTo>
                  <a:cubicBezTo>
                    <a:pt x="43" y="16"/>
                    <a:pt x="43" y="16"/>
                    <a:pt x="43" y="16"/>
                  </a:cubicBezTo>
                  <a:cubicBezTo>
                    <a:pt x="43" y="17"/>
                    <a:pt x="43" y="17"/>
                    <a:pt x="43" y="17"/>
                  </a:cubicBezTo>
                  <a:cubicBezTo>
                    <a:pt x="44" y="16"/>
                    <a:pt x="44" y="16"/>
                    <a:pt x="44" y="16"/>
                  </a:cubicBezTo>
                  <a:cubicBezTo>
                    <a:pt x="44" y="16"/>
                    <a:pt x="44" y="16"/>
                    <a:pt x="44" y="16"/>
                  </a:cubicBezTo>
                  <a:cubicBezTo>
                    <a:pt x="44" y="16"/>
                    <a:pt x="44" y="16"/>
                    <a:pt x="44" y="16"/>
                  </a:cubicBezTo>
                  <a:cubicBezTo>
                    <a:pt x="44" y="16"/>
                    <a:pt x="44" y="16"/>
                    <a:pt x="44" y="16"/>
                  </a:cubicBezTo>
                  <a:cubicBezTo>
                    <a:pt x="44" y="17"/>
                    <a:pt x="45" y="17"/>
                    <a:pt x="45" y="18"/>
                  </a:cubicBezTo>
                  <a:cubicBezTo>
                    <a:pt x="45" y="19"/>
                    <a:pt x="45" y="19"/>
                    <a:pt x="45" y="19"/>
                  </a:cubicBezTo>
                  <a:cubicBezTo>
                    <a:pt x="45" y="19"/>
                    <a:pt x="45" y="19"/>
                    <a:pt x="45" y="19"/>
                  </a:cubicBezTo>
                  <a:cubicBezTo>
                    <a:pt x="47" y="21"/>
                    <a:pt x="47" y="20"/>
                    <a:pt x="49" y="20"/>
                  </a:cubicBezTo>
                  <a:cubicBezTo>
                    <a:pt x="52" y="21"/>
                    <a:pt x="46" y="27"/>
                    <a:pt x="45" y="27"/>
                  </a:cubicBezTo>
                  <a:cubicBezTo>
                    <a:pt x="44" y="28"/>
                    <a:pt x="43" y="32"/>
                    <a:pt x="41" y="32"/>
                  </a:cubicBezTo>
                  <a:cubicBezTo>
                    <a:pt x="41" y="32"/>
                    <a:pt x="41" y="32"/>
                    <a:pt x="40" y="32"/>
                  </a:cubicBezTo>
                  <a:cubicBezTo>
                    <a:pt x="38" y="31"/>
                    <a:pt x="40" y="28"/>
                    <a:pt x="40" y="26"/>
                  </a:cubicBezTo>
                  <a:cubicBezTo>
                    <a:pt x="40" y="25"/>
                    <a:pt x="38" y="25"/>
                    <a:pt x="39" y="23"/>
                  </a:cubicBezTo>
                  <a:cubicBezTo>
                    <a:pt x="39" y="22"/>
                    <a:pt x="40" y="22"/>
                    <a:pt x="40" y="22"/>
                  </a:cubicBezTo>
                  <a:cubicBezTo>
                    <a:pt x="41" y="19"/>
                    <a:pt x="42" y="18"/>
                    <a:pt x="41" y="17"/>
                  </a:cubicBezTo>
                  <a:cubicBezTo>
                    <a:pt x="4" y="26"/>
                    <a:pt x="4" y="26"/>
                    <a:pt x="4" y="26"/>
                  </a:cubicBezTo>
                  <a:cubicBezTo>
                    <a:pt x="7" y="37"/>
                    <a:pt x="7" y="37"/>
                    <a:pt x="7" y="37"/>
                  </a:cubicBezTo>
                  <a:cubicBezTo>
                    <a:pt x="8" y="42"/>
                    <a:pt x="13" y="46"/>
                    <a:pt x="18" y="46"/>
                  </a:cubicBezTo>
                  <a:cubicBezTo>
                    <a:pt x="19" y="46"/>
                    <a:pt x="20" y="45"/>
                    <a:pt x="21" y="45"/>
                  </a:cubicBezTo>
                  <a:cubicBezTo>
                    <a:pt x="22" y="45"/>
                    <a:pt x="22" y="45"/>
                    <a:pt x="22" y="45"/>
                  </a:cubicBezTo>
                  <a:cubicBezTo>
                    <a:pt x="21" y="45"/>
                    <a:pt x="19" y="44"/>
                    <a:pt x="21" y="43"/>
                  </a:cubicBezTo>
                  <a:cubicBezTo>
                    <a:pt x="16" y="37"/>
                    <a:pt x="26" y="35"/>
                    <a:pt x="30" y="33"/>
                  </a:cubicBezTo>
                  <a:cubicBezTo>
                    <a:pt x="31" y="31"/>
                    <a:pt x="33" y="27"/>
                    <a:pt x="35" y="27"/>
                  </a:cubicBezTo>
                  <a:cubicBezTo>
                    <a:pt x="35" y="27"/>
                    <a:pt x="35" y="27"/>
                    <a:pt x="35" y="27"/>
                  </a:cubicBezTo>
                  <a:cubicBezTo>
                    <a:pt x="36" y="27"/>
                    <a:pt x="39" y="29"/>
                    <a:pt x="39" y="30"/>
                  </a:cubicBezTo>
                  <a:cubicBezTo>
                    <a:pt x="37" y="32"/>
                    <a:pt x="36" y="34"/>
                    <a:pt x="34" y="36"/>
                  </a:cubicBezTo>
                  <a:cubicBezTo>
                    <a:pt x="34" y="36"/>
                    <a:pt x="34" y="36"/>
                    <a:pt x="34" y="36"/>
                  </a:cubicBezTo>
                  <a:cubicBezTo>
                    <a:pt x="34" y="37"/>
                    <a:pt x="34" y="38"/>
                    <a:pt x="34" y="38"/>
                  </a:cubicBezTo>
                  <a:cubicBezTo>
                    <a:pt x="33" y="38"/>
                    <a:pt x="33" y="38"/>
                    <a:pt x="33" y="37"/>
                  </a:cubicBezTo>
                  <a:cubicBezTo>
                    <a:pt x="32" y="38"/>
                    <a:pt x="31" y="38"/>
                    <a:pt x="31" y="38"/>
                  </a:cubicBezTo>
                  <a:cubicBezTo>
                    <a:pt x="28" y="41"/>
                    <a:pt x="28" y="43"/>
                    <a:pt x="24" y="44"/>
                  </a:cubicBezTo>
                  <a:cubicBezTo>
                    <a:pt x="23" y="45"/>
                    <a:pt x="23" y="45"/>
                    <a:pt x="23" y="45"/>
                  </a:cubicBezTo>
                  <a:cubicBezTo>
                    <a:pt x="68" y="34"/>
                    <a:pt x="68" y="34"/>
                    <a:pt x="68" y="34"/>
                  </a:cubicBezTo>
                  <a:cubicBezTo>
                    <a:pt x="60" y="29"/>
                    <a:pt x="53" y="22"/>
                    <a:pt x="47" y="15"/>
                  </a:cubicBezTo>
                  <a:moveTo>
                    <a:pt x="36" y="0"/>
                  </a:moveTo>
                  <a:cubicBezTo>
                    <a:pt x="0" y="9"/>
                    <a:pt x="0" y="9"/>
                    <a:pt x="0" y="9"/>
                  </a:cubicBezTo>
                  <a:cubicBezTo>
                    <a:pt x="2" y="16"/>
                    <a:pt x="2" y="16"/>
                    <a:pt x="2" y="16"/>
                  </a:cubicBezTo>
                  <a:cubicBezTo>
                    <a:pt x="40" y="6"/>
                    <a:pt x="40" y="6"/>
                    <a:pt x="40" y="6"/>
                  </a:cubicBezTo>
                  <a:cubicBezTo>
                    <a:pt x="39" y="4"/>
                    <a:pt x="38" y="2"/>
                    <a:pt x="36"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5" name="Freeform 107"/>
            <p:cNvSpPr>
              <a:spLocks noEditPoints="1"/>
            </p:cNvSpPr>
            <p:nvPr userDrawn="1"/>
          </p:nvSpPr>
          <p:spPr bwMode="auto">
            <a:xfrm>
              <a:off x="6954838" y="4205288"/>
              <a:ext cx="119063" cy="96838"/>
            </a:xfrm>
            <a:custGeom>
              <a:avLst/>
              <a:gdLst>
                <a:gd name="T0" fmla="*/ 19 w 36"/>
                <a:gd name="T1" fmla="*/ 11 h 29"/>
                <a:gd name="T2" fmla="*/ 19 w 36"/>
                <a:gd name="T3" fmla="*/ 11 h 29"/>
                <a:gd name="T4" fmla="*/ 14 w 36"/>
                <a:gd name="T5" fmla="*/ 17 h 29"/>
                <a:gd name="T6" fmla="*/ 5 w 36"/>
                <a:gd name="T7" fmla="*/ 27 h 29"/>
                <a:gd name="T8" fmla="*/ 6 w 36"/>
                <a:gd name="T9" fmla="*/ 29 h 29"/>
                <a:gd name="T10" fmla="*/ 7 w 36"/>
                <a:gd name="T11" fmla="*/ 29 h 29"/>
                <a:gd name="T12" fmla="*/ 8 w 36"/>
                <a:gd name="T13" fmla="*/ 28 h 29"/>
                <a:gd name="T14" fmla="*/ 15 w 36"/>
                <a:gd name="T15" fmla="*/ 22 h 29"/>
                <a:gd name="T16" fmla="*/ 17 w 36"/>
                <a:gd name="T17" fmla="*/ 21 h 29"/>
                <a:gd name="T18" fmla="*/ 18 w 36"/>
                <a:gd name="T19" fmla="*/ 22 h 29"/>
                <a:gd name="T20" fmla="*/ 18 w 36"/>
                <a:gd name="T21" fmla="*/ 20 h 29"/>
                <a:gd name="T22" fmla="*/ 18 w 36"/>
                <a:gd name="T23" fmla="*/ 20 h 29"/>
                <a:gd name="T24" fmla="*/ 23 w 36"/>
                <a:gd name="T25" fmla="*/ 14 h 29"/>
                <a:gd name="T26" fmla="*/ 19 w 36"/>
                <a:gd name="T27" fmla="*/ 11 h 29"/>
                <a:gd name="T28" fmla="*/ 28 w 36"/>
                <a:gd name="T29" fmla="*/ 0 h 29"/>
                <a:gd name="T30" fmla="*/ 27 w 36"/>
                <a:gd name="T31" fmla="*/ 1 h 29"/>
                <a:gd name="T32" fmla="*/ 27 w 36"/>
                <a:gd name="T33" fmla="*/ 0 h 29"/>
                <a:gd name="T34" fmla="*/ 25 w 36"/>
                <a:gd name="T35" fmla="*/ 1 h 29"/>
                <a:gd name="T36" fmla="*/ 24 w 36"/>
                <a:gd name="T37" fmla="*/ 6 h 29"/>
                <a:gd name="T38" fmla="*/ 23 w 36"/>
                <a:gd name="T39" fmla="*/ 7 h 29"/>
                <a:gd name="T40" fmla="*/ 24 w 36"/>
                <a:gd name="T41" fmla="*/ 10 h 29"/>
                <a:gd name="T42" fmla="*/ 24 w 36"/>
                <a:gd name="T43" fmla="*/ 16 h 29"/>
                <a:gd name="T44" fmla="*/ 25 w 36"/>
                <a:gd name="T45" fmla="*/ 16 h 29"/>
                <a:gd name="T46" fmla="*/ 29 w 36"/>
                <a:gd name="T47" fmla="*/ 11 h 29"/>
                <a:gd name="T48" fmla="*/ 33 w 36"/>
                <a:gd name="T49" fmla="*/ 4 h 29"/>
                <a:gd name="T50" fmla="*/ 29 w 36"/>
                <a:gd name="T51" fmla="*/ 3 h 29"/>
                <a:gd name="T52" fmla="*/ 29 w 36"/>
                <a:gd name="T53" fmla="*/ 3 h 29"/>
                <a:gd name="T54" fmla="*/ 29 w 36"/>
                <a:gd name="T55" fmla="*/ 2 h 29"/>
                <a:gd name="T56" fmla="*/ 28 w 36"/>
                <a:gd name="T57" fmla="*/ 0 h 29"/>
                <a:gd name="T58" fmla="*/ 28 w 36"/>
                <a:gd name="T59" fmla="*/ 0 h 29"/>
                <a:gd name="T60" fmla="*/ 28 w 36"/>
                <a:gd name="T61" fmla="*/ 0 h 29"/>
                <a:gd name="T62" fmla="*/ 28 w 36"/>
                <a:gd name="T63" fmla="*/ 0 h 29"/>
                <a:gd name="T64" fmla="*/ 28 w 36"/>
                <a:gd name="T6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 h="29">
                  <a:moveTo>
                    <a:pt x="19" y="11"/>
                  </a:moveTo>
                  <a:cubicBezTo>
                    <a:pt x="19" y="11"/>
                    <a:pt x="19" y="11"/>
                    <a:pt x="19" y="11"/>
                  </a:cubicBezTo>
                  <a:cubicBezTo>
                    <a:pt x="17" y="11"/>
                    <a:pt x="15" y="15"/>
                    <a:pt x="14" y="17"/>
                  </a:cubicBezTo>
                  <a:cubicBezTo>
                    <a:pt x="10" y="19"/>
                    <a:pt x="0" y="21"/>
                    <a:pt x="5" y="27"/>
                  </a:cubicBezTo>
                  <a:cubicBezTo>
                    <a:pt x="3" y="28"/>
                    <a:pt x="5" y="29"/>
                    <a:pt x="6" y="29"/>
                  </a:cubicBezTo>
                  <a:cubicBezTo>
                    <a:pt x="7" y="29"/>
                    <a:pt x="7" y="29"/>
                    <a:pt x="7" y="29"/>
                  </a:cubicBezTo>
                  <a:cubicBezTo>
                    <a:pt x="8" y="28"/>
                    <a:pt x="8" y="28"/>
                    <a:pt x="8" y="28"/>
                  </a:cubicBezTo>
                  <a:cubicBezTo>
                    <a:pt x="12" y="27"/>
                    <a:pt x="12" y="25"/>
                    <a:pt x="15" y="22"/>
                  </a:cubicBezTo>
                  <a:cubicBezTo>
                    <a:pt x="15" y="22"/>
                    <a:pt x="16" y="22"/>
                    <a:pt x="17" y="21"/>
                  </a:cubicBezTo>
                  <a:cubicBezTo>
                    <a:pt x="17" y="22"/>
                    <a:pt x="17" y="22"/>
                    <a:pt x="18" y="22"/>
                  </a:cubicBezTo>
                  <a:cubicBezTo>
                    <a:pt x="18" y="22"/>
                    <a:pt x="18" y="21"/>
                    <a:pt x="18" y="20"/>
                  </a:cubicBezTo>
                  <a:cubicBezTo>
                    <a:pt x="18" y="20"/>
                    <a:pt x="18" y="20"/>
                    <a:pt x="18" y="20"/>
                  </a:cubicBezTo>
                  <a:cubicBezTo>
                    <a:pt x="20" y="18"/>
                    <a:pt x="21" y="16"/>
                    <a:pt x="23" y="14"/>
                  </a:cubicBezTo>
                  <a:cubicBezTo>
                    <a:pt x="23" y="13"/>
                    <a:pt x="20" y="11"/>
                    <a:pt x="19" y="11"/>
                  </a:cubicBezTo>
                  <a:moveTo>
                    <a:pt x="28" y="0"/>
                  </a:moveTo>
                  <a:cubicBezTo>
                    <a:pt x="27" y="1"/>
                    <a:pt x="27" y="1"/>
                    <a:pt x="27" y="1"/>
                  </a:cubicBezTo>
                  <a:cubicBezTo>
                    <a:pt x="27" y="1"/>
                    <a:pt x="27" y="1"/>
                    <a:pt x="27" y="0"/>
                  </a:cubicBezTo>
                  <a:cubicBezTo>
                    <a:pt x="25" y="1"/>
                    <a:pt x="25" y="1"/>
                    <a:pt x="25" y="1"/>
                  </a:cubicBezTo>
                  <a:cubicBezTo>
                    <a:pt x="26" y="2"/>
                    <a:pt x="25" y="3"/>
                    <a:pt x="24" y="6"/>
                  </a:cubicBezTo>
                  <a:cubicBezTo>
                    <a:pt x="24" y="6"/>
                    <a:pt x="23" y="6"/>
                    <a:pt x="23" y="7"/>
                  </a:cubicBezTo>
                  <a:cubicBezTo>
                    <a:pt x="22" y="9"/>
                    <a:pt x="24" y="9"/>
                    <a:pt x="24" y="10"/>
                  </a:cubicBezTo>
                  <a:cubicBezTo>
                    <a:pt x="24" y="12"/>
                    <a:pt x="22" y="15"/>
                    <a:pt x="24" y="16"/>
                  </a:cubicBezTo>
                  <a:cubicBezTo>
                    <a:pt x="25" y="16"/>
                    <a:pt x="25" y="16"/>
                    <a:pt x="25" y="16"/>
                  </a:cubicBezTo>
                  <a:cubicBezTo>
                    <a:pt x="27" y="16"/>
                    <a:pt x="28" y="12"/>
                    <a:pt x="29" y="11"/>
                  </a:cubicBezTo>
                  <a:cubicBezTo>
                    <a:pt x="30" y="11"/>
                    <a:pt x="36" y="5"/>
                    <a:pt x="33" y="4"/>
                  </a:cubicBezTo>
                  <a:cubicBezTo>
                    <a:pt x="31" y="4"/>
                    <a:pt x="31" y="5"/>
                    <a:pt x="29" y="3"/>
                  </a:cubicBezTo>
                  <a:cubicBezTo>
                    <a:pt x="29" y="3"/>
                    <a:pt x="29" y="3"/>
                    <a:pt x="29" y="3"/>
                  </a:cubicBezTo>
                  <a:cubicBezTo>
                    <a:pt x="29" y="3"/>
                    <a:pt x="29" y="3"/>
                    <a:pt x="29" y="2"/>
                  </a:cubicBezTo>
                  <a:cubicBezTo>
                    <a:pt x="29" y="1"/>
                    <a:pt x="28" y="1"/>
                    <a:pt x="28" y="0"/>
                  </a:cubicBezTo>
                  <a:moveTo>
                    <a:pt x="28" y="0"/>
                  </a:moveTo>
                  <a:cubicBezTo>
                    <a:pt x="28" y="0"/>
                    <a:pt x="28" y="0"/>
                    <a:pt x="28" y="0"/>
                  </a:cubicBezTo>
                  <a:cubicBezTo>
                    <a:pt x="28" y="0"/>
                    <a:pt x="28" y="0"/>
                    <a:pt x="28" y="0"/>
                  </a:cubicBezTo>
                  <a:cubicBezTo>
                    <a:pt x="28" y="0"/>
                    <a:pt x="28" y="0"/>
                    <a:pt x="2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6" name="Freeform 108"/>
            <p:cNvSpPr>
              <a:spLocks noEditPoints="1"/>
            </p:cNvSpPr>
            <p:nvPr userDrawn="1"/>
          </p:nvSpPr>
          <p:spPr bwMode="auto">
            <a:xfrm>
              <a:off x="7551738" y="3498850"/>
              <a:ext cx="225425" cy="681038"/>
            </a:xfrm>
            <a:custGeom>
              <a:avLst/>
              <a:gdLst>
                <a:gd name="T0" fmla="*/ 28 w 68"/>
                <a:gd name="T1" fmla="*/ 14 h 206"/>
                <a:gd name="T2" fmla="*/ 36 w 68"/>
                <a:gd name="T3" fmla="*/ 47 h 206"/>
                <a:gd name="T4" fmla="*/ 36 w 68"/>
                <a:gd name="T5" fmla="*/ 50 h 206"/>
                <a:gd name="T6" fmla="*/ 34 w 68"/>
                <a:gd name="T7" fmla="*/ 52 h 206"/>
                <a:gd name="T8" fmla="*/ 31 w 68"/>
                <a:gd name="T9" fmla="*/ 52 h 206"/>
                <a:gd name="T10" fmla="*/ 38 w 68"/>
                <a:gd name="T11" fmla="*/ 82 h 206"/>
                <a:gd name="T12" fmla="*/ 41 w 68"/>
                <a:gd name="T13" fmla="*/ 81 h 206"/>
                <a:gd name="T14" fmla="*/ 43 w 68"/>
                <a:gd name="T15" fmla="*/ 86 h 206"/>
                <a:gd name="T16" fmla="*/ 44 w 68"/>
                <a:gd name="T17" fmla="*/ 91 h 206"/>
                <a:gd name="T18" fmla="*/ 41 w 68"/>
                <a:gd name="T19" fmla="*/ 92 h 206"/>
                <a:gd name="T20" fmla="*/ 42 w 68"/>
                <a:gd name="T21" fmla="*/ 99 h 206"/>
                <a:gd name="T22" fmla="*/ 46 w 68"/>
                <a:gd name="T23" fmla="*/ 98 h 206"/>
                <a:gd name="T24" fmla="*/ 48 w 68"/>
                <a:gd name="T25" fmla="*/ 108 h 206"/>
                <a:gd name="T26" fmla="*/ 45 w 68"/>
                <a:gd name="T27" fmla="*/ 109 h 206"/>
                <a:gd name="T28" fmla="*/ 47 w 68"/>
                <a:gd name="T29" fmla="*/ 116 h 206"/>
                <a:gd name="T30" fmla="*/ 50 w 68"/>
                <a:gd name="T31" fmla="*/ 116 h 206"/>
                <a:gd name="T32" fmla="*/ 51 w 68"/>
                <a:gd name="T33" fmla="*/ 121 h 206"/>
                <a:gd name="T34" fmla="*/ 51 w 68"/>
                <a:gd name="T35" fmla="*/ 121 h 206"/>
                <a:gd name="T36" fmla="*/ 53 w 68"/>
                <a:gd name="T37" fmla="*/ 126 h 206"/>
                <a:gd name="T38" fmla="*/ 49 w 68"/>
                <a:gd name="T39" fmla="*/ 127 h 206"/>
                <a:gd name="T40" fmla="*/ 51 w 68"/>
                <a:gd name="T41" fmla="*/ 134 h 206"/>
                <a:gd name="T42" fmla="*/ 54 w 68"/>
                <a:gd name="T43" fmla="*/ 133 h 206"/>
                <a:gd name="T44" fmla="*/ 56 w 68"/>
                <a:gd name="T45" fmla="*/ 138 h 206"/>
                <a:gd name="T46" fmla="*/ 56 w 68"/>
                <a:gd name="T47" fmla="*/ 138 h 206"/>
                <a:gd name="T48" fmla="*/ 57 w 68"/>
                <a:gd name="T49" fmla="*/ 143 h 206"/>
                <a:gd name="T50" fmla="*/ 54 w 68"/>
                <a:gd name="T51" fmla="*/ 144 h 206"/>
                <a:gd name="T52" fmla="*/ 55 w 68"/>
                <a:gd name="T53" fmla="*/ 151 h 206"/>
                <a:gd name="T54" fmla="*/ 59 w 68"/>
                <a:gd name="T55" fmla="*/ 150 h 206"/>
                <a:gd name="T56" fmla="*/ 60 w 68"/>
                <a:gd name="T57" fmla="*/ 155 h 206"/>
                <a:gd name="T58" fmla="*/ 60 w 68"/>
                <a:gd name="T59" fmla="*/ 155 h 206"/>
                <a:gd name="T60" fmla="*/ 61 w 68"/>
                <a:gd name="T61" fmla="*/ 161 h 206"/>
                <a:gd name="T62" fmla="*/ 58 w 68"/>
                <a:gd name="T63" fmla="*/ 161 h 206"/>
                <a:gd name="T64" fmla="*/ 61 w 68"/>
                <a:gd name="T65" fmla="*/ 172 h 206"/>
                <a:gd name="T66" fmla="*/ 61 w 68"/>
                <a:gd name="T67" fmla="*/ 175 h 206"/>
                <a:gd name="T68" fmla="*/ 52 w 68"/>
                <a:gd name="T69" fmla="*/ 186 h 206"/>
                <a:gd name="T70" fmla="*/ 52 w 68"/>
                <a:gd name="T71" fmla="*/ 186 h 206"/>
                <a:gd name="T72" fmla="*/ 5 w 68"/>
                <a:gd name="T73" fmla="*/ 198 h 206"/>
                <a:gd name="T74" fmla="*/ 0 w 68"/>
                <a:gd name="T75" fmla="*/ 206 h 206"/>
                <a:gd name="T76" fmla="*/ 54 w 68"/>
                <a:gd name="T77" fmla="*/ 193 h 206"/>
                <a:gd name="T78" fmla="*/ 68 w 68"/>
                <a:gd name="T79" fmla="*/ 175 h 206"/>
                <a:gd name="T80" fmla="*/ 67 w 68"/>
                <a:gd name="T81" fmla="*/ 170 h 206"/>
                <a:gd name="T82" fmla="*/ 28 w 68"/>
                <a:gd name="T83" fmla="*/ 14 h 206"/>
                <a:gd name="T84" fmla="*/ 10 w 68"/>
                <a:gd name="T85" fmla="*/ 0 h 206"/>
                <a:gd name="T86" fmla="*/ 10 w 68"/>
                <a:gd name="T87" fmla="*/ 0 h 206"/>
                <a:gd name="T88" fmla="*/ 10 w 68"/>
                <a:gd name="T89"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8" h="206">
                  <a:moveTo>
                    <a:pt x="28" y="14"/>
                  </a:moveTo>
                  <a:cubicBezTo>
                    <a:pt x="36" y="47"/>
                    <a:pt x="36" y="47"/>
                    <a:pt x="36" y="47"/>
                  </a:cubicBezTo>
                  <a:cubicBezTo>
                    <a:pt x="37" y="48"/>
                    <a:pt x="37" y="49"/>
                    <a:pt x="36" y="50"/>
                  </a:cubicBezTo>
                  <a:cubicBezTo>
                    <a:pt x="36" y="51"/>
                    <a:pt x="35" y="51"/>
                    <a:pt x="34" y="52"/>
                  </a:cubicBezTo>
                  <a:cubicBezTo>
                    <a:pt x="31" y="52"/>
                    <a:pt x="31" y="52"/>
                    <a:pt x="31" y="52"/>
                  </a:cubicBezTo>
                  <a:cubicBezTo>
                    <a:pt x="38" y="82"/>
                    <a:pt x="38" y="82"/>
                    <a:pt x="38" y="82"/>
                  </a:cubicBezTo>
                  <a:cubicBezTo>
                    <a:pt x="41" y="81"/>
                    <a:pt x="41" y="81"/>
                    <a:pt x="41" y="81"/>
                  </a:cubicBezTo>
                  <a:cubicBezTo>
                    <a:pt x="43" y="86"/>
                    <a:pt x="43" y="86"/>
                    <a:pt x="43" y="86"/>
                  </a:cubicBezTo>
                  <a:cubicBezTo>
                    <a:pt x="44" y="91"/>
                    <a:pt x="44" y="91"/>
                    <a:pt x="44" y="91"/>
                  </a:cubicBezTo>
                  <a:cubicBezTo>
                    <a:pt x="41" y="92"/>
                    <a:pt x="41" y="92"/>
                    <a:pt x="41" y="92"/>
                  </a:cubicBezTo>
                  <a:cubicBezTo>
                    <a:pt x="42" y="99"/>
                    <a:pt x="42" y="99"/>
                    <a:pt x="42" y="99"/>
                  </a:cubicBezTo>
                  <a:cubicBezTo>
                    <a:pt x="46" y="98"/>
                    <a:pt x="46" y="98"/>
                    <a:pt x="46" y="98"/>
                  </a:cubicBezTo>
                  <a:cubicBezTo>
                    <a:pt x="48" y="108"/>
                    <a:pt x="48" y="108"/>
                    <a:pt x="48" y="108"/>
                  </a:cubicBezTo>
                  <a:cubicBezTo>
                    <a:pt x="45" y="109"/>
                    <a:pt x="45" y="109"/>
                    <a:pt x="45" y="109"/>
                  </a:cubicBezTo>
                  <a:cubicBezTo>
                    <a:pt x="47" y="116"/>
                    <a:pt x="47" y="116"/>
                    <a:pt x="47" y="116"/>
                  </a:cubicBezTo>
                  <a:cubicBezTo>
                    <a:pt x="50" y="116"/>
                    <a:pt x="50" y="116"/>
                    <a:pt x="50" y="116"/>
                  </a:cubicBezTo>
                  <a:cubicBezTo>
                    <a:pt x="51" y="121"/>
                    <a:pt x="51" y="121"/>
                    <a:pt x="51" y="121"/>
                  </a:cubicBezTo>
                  <a:cubicBezTo>
                    <a:pt x="51" y="121"/>
                    <a:pt x="51" y="121"/>
                    <a:pt x="51" y="121"/>
                  </a:cubicBezTo>
                  <a:cubicBezTo>
                    <a:pt x="53" y="126"/>
                    <a:pt x="53" y="126"/>
                    <a:pt x="53" y="126"/>
                  </a:cubicBezTo>
                  <a:cubicBezTo>
                    <a:pt x="49" y="127"/>
                    <a:pt x="49" y="127"/>
                    <a:pt x="49" y="127"/>
                  </a:cubicBezTo>
                  <a:cubicBezTo>
                    <a:pt x="51" y="134"/>
                    <a:pt x="51" y="134"/>
                    <a:pt x="51" y="134"/>
                  </a:cubicBezTo>
                  <a:cubicBezTo>
                    <a:pt x="54" y="133"/>
                    <a:pt x="54" y="133"/>
                    <a:pt x="54" y="133"/>
                  </a:cubicBezTo>
                  <a:cubicBezTo>
                    <a:pt x="56" y="138"/>
                    <a:pt x="56" y="138"/>
                    <a:pt x="56" y="138"/>
                  </a:cubicBezTo>
                  <a:cubicBezTo>
                    <a:pt x="56" y="138"/>
                    <a:pt x="56" y="138"/>
                    <a:pt x="56" y="138"/>
                  </a:cubicBezTo>
                  <a:cubicBezTo>
                    <a:pt x="57" y="143"/>
                    <a:pt x="57" y="143"/>
                    <a:pt x="57" y="143"/>
                  </a:cubicBezTo>
                  <a:cubicBezTo>
                    <a:pt x="54" y="144"/>
                    <a:pt x="54" y="144"/>
                    <a:pt x="54" y="144"/>
                  </a:cubicBezTo>
                  <a:cubicBezTo>
                    <a:pt x="55" y="151"/>
                    <a:pt x="55" y="151"/>
                    <a:pt x="55" y="151"/>
                  </a:cubicBezTo>
                  <a:cubicBezTo>
                    <a:pt x="59" y="150"/>
                    <a:pt x="59" y="150"/>
                    <a:pt x="59" y="150"/>
                  </a:cubicBezTo>
                  <a:cubicBezTo>
                    <a:pt x="60" y="155"/>
                    <a:pt x="60" y="155"/>
                    <a:pt x="60" y="155"/>
                  </a:cubicBezTo>
                  <a:cubicBezTo>
                    <a:pt x="60" y="155"/>
                    <a:pt x="60" y="155"/>
                    <a:pt x="60" y="155"/>
                  </a:cubicBezTo>
                  <a:cubicBezTo>
                    <a:pt x="61" y="161"/>
                    <a:pt x="61" y="161"/>
                    <a:pt x="61" y="161"/>
                  </a:cubicBezTo>
                  <a:cubicBezTo>
                    <a:pt x="58" y="161"/>
                    <a:pt x="58" y="161"/>
                    <a:pt x="58" y="161"/>
                  </a:cubicBezTo>
                  <a:cubicBezTo>
                    <a:pt x="61" y="172"/>
                    <a:pt x="61" y="172"/>
                    <a:pt x="61" y="172"/>
                  </a:cubicBezTo>
                  <a:cubicBezTo>
                    <a:pt x="61" y="173"/>
                    <a:pt x="61" y="174"/>
                    <a:pt x="61" y="175"/>
                  </a:cubicBezTo>
                  <a:cubicBezTo>
                    <a:pt x="61" y="180"/>
                    <a:pt x="57" y="185"/>
                    <a:pt x="52" y="186"/>
                  </a:cubicBezTo>
                  <a:cubicBezTo>
                    <a:pt x="52" y="186"/>
                    <a:pt x="52" y="186"/>
                    <a:pt x="52" y="186"/>
                  </a:cubicBezTo>
                  <a:cubicBezTo>
                    <a:pt x="5" y="198"/>
                    <a:pt x="5" y="198"/>
                    <a:pt x="5" y="198"/>
                  </a:cubicBezTo>
                  <a:cubicBezTo>
                    <a:pt x="4" y="201"/>
                    <a:pt x="2" y="203"/>
                    <a:pt x="0" y="206"/>
                  </a:cubicBezTo>
                  <a:cubicBezTo>
                    <a:pt x="54" y="193"/>
                    <a:pt x="54" y="193"/>
                    <a:pt x="54" y="193"/>
                  </a:cubicBezTo>
                  <a:cubicBezTo>
                    <a:pt x="62" y="191"/>
                    <a:pt x="68" y="183"/>
                    <a:pt x="68" y="175"/>
                  </a:cubicBezTo>
                  <a:cubicBezTo>
                    <a:pt x="68" y="173"/>
                    <a:pt x="68" y="172"/>
                    <a:pt x="67" y="170"/>
                  </a:cubicBezTo>
                  <a:cubicBezTo>
                    <a:pt x="28" y="14"/>
                    <a:pt x="28" y="14"/>
                    <a:pt x="28" y="14"/>
                  </a:cubicBezTo>
                  <a:moveTo>
                    <a:pt x="10" y="0"/>
                  </a:moveTo>
                  <a:cubicBezTo>
                    <a:pt x="10" y="0"/>
                    <a:pt x="10" y="0"/>
                    <a:pt x="10" y="0"/>
                  </a:cubicBezTo>
                  <a:cubicBezTo>
                    <a:pt x="10" y="0"/>
                    <a:pt x="10" y="0"/>
                    <a:pt x="10"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7" name="Freeform 109"/>
            <p:cNvSpPr>
              <a:spLocks noEditPoints="1"/>
            </p:cNvSpPr>
            <p:nvPr userDrawn="1"/>
          </p:nvSpPr>
          <p:spPr bwMode="auto">
            <a:xfrm>
              <a:off x="6769101" y="3689350"/>
              <a:ext cx="47625" cy="57150"/>
            </a:xfrm>
            <a:custGeom>
              <a:avLst/>
              <a:gdLst>
                <a:gd name="T0" fmla="*/ 5 w 14"/>
                <a:gd name="T1" fmla="*/ 5 h 17"/>
                <a:gd name="T2" fmla="*/ 0 w 14"/>
                <a:gd name="T3" fmla="*/ 17 h 17"/>
                <a:gd name="T4" fmla="*/ 5 w 14"/>
                <a:gd name="T5" fmla="*/ 5 h 17"/>
                <a:gd name="T6" fmla="*/ 5 w 14"/>
                <a:gd name="T7" fmla="*/ 5 h 17"/>
                <a:gd name="T8" fmla="*/ 8 w 14"/>
                <a:gd name="T9" fmla="*/ 3 h 17"/>
                <a:gd name="T10" fmla="*/ 6 w 14"/>
                <a:gd name="T11" fmla="*/ 5 h 17"/>
                <a:gd name="T12" fmla="*/ 6 w 14"/>
                <a:gd name="T13" fmla="*/ 5 h 17"/>
                <a:gd name="T14" fmla="*/ 8 w 14"/>
                <a:gd name="T15" fmla="*/ 3 h 17"/>
                <a:gd name="T16" fmla="*/ 8 w 14"/>
                <a:gd name="T17" fmla="*/ 3 h 17"/>
                <a:gd name="T18" fmla="*/ 14 w 14"/>
                <a:gd name="T19" fmla="*/ 0 h 17"/>
                <a:gd name="T20" fmla="*/ 11 w 14"/>
                <a:gd name="T21" fmla="*/ 1 h 17"/>
                <a:gd name="T22" fmla="*/ 11 w 14"/>
                <a:gd name="T23" fmla="*/ 1 h 17"/>
                <a:gd name="T24" fmla="*/ 14 w 14"/>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7">
                  <a:moveTo>
                    <a:pt x="5" y="5"/>
                  </a:moveTo>
                  <a:cubicBezTo>
                    <a:pt x="2" y="9"/>
                    <a:pt x="1" y="13"/>
                    <a:pt x="0" y="17"/>
                  </a:cubicBezTo>
                  <a:cubicBezTo>
                    <a:pt x="1" y="13"/>
                    <a:pt x="2" y="9"/>
                    <a:pt x="5" y="5"/>
                  </a:cubicBezTo>
                  <a:cubicBezTo>
                    <a:pt x="5" y="5"/>
                    <a:pt x="5" y="5"/>
                    <a:pt x="5" y="5"/>
                  </a:cubicBezTo>
                  <a:moveTo>
                    <a:pt x="8" y="3"/>
                  </a:moveTo>
                  <a:cubicBezTo>
                    <a:pt x="8" y="3"/>
                    <a:pt x="7" y="4"/>
                    <a:pt x="6" y="5"/>
                  </a:cubicBezTo>
                  <a:cubicBezTo>
                    <a:pt x="6" y="5"/>
                    <a:pt x="6" y="5"/>
                    <a:pt x="6" y="5"/>
                  </a:cubicBezTo>
                  <a:cubicBezTo>
                    <a:pt x="7" y="4"/>
                    <a:pt x="8" y="3"/>
                    <a:pt x="8" y="3"/>
                  </a:cubicBezTo>
                  <a:cubicBezTo>
                    <a:pt x="8" y="3"/>
                    <a:pt x="8" y="3"/>
                    <a:pt x="8" y="3"/>
                  </a:cubicBezTo>
                  <a:moveTo>
                    <a:pt x="14" y="0"/>
                  </a:moveTo>
                  <a:cubicBezTo>
                    <a:pt x="13" y="0"/>
                    <a:pt x="12" y="1"/>
                    <a:pt x="11" y="1"/>
                  </a:cubicBezTo>
                  <a:cubicBezTo>
                    <a:pt x="11" y="1"/>
                    <a:pt x="11" y="1"/>
                    <a:pt x="11" y="1"/>
                  </a:cubicBezTo>
                  <a:cubicBezTo>
                    <a:pt x="12" y="1"/>
                    <a:pt x="13" y="0"/>
                    <a:pt x="14"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8" name="Freeform 110"/>
            <p:cNvSpPr>
              <a:spLocks noEditPoints="1"/>
            </p:cNvSpPr>
            <p:nvPr userDrawn="1"/>
          </p:nvSpPr>
          <p:spPr bwMode="auto">
            <a:xfrm>
              <a:off x="6786563" y="3694113"/>
              <a:ext cx="19050" cy="12700"/>
            </a:xfrm>
            <a:custGeom>
              <a:avLst/>
              <a:gdLst>
                <a:gd name="T0" fmla="*/ 1 w 6"/>
                <a:gd name="T1" fmla="*/ 4 h 4"/>
                <a:gd name="T2" fmla="*/ 0 w 6"/>
                <a:gd name="T3" fmla="*/ 4 h 4"/>
                <a:gd name="T4" fmla="*/ 0 w 6"/>
                <a:gd name="T5" fmla="*/ 4 h 4"/>
                <a:gd name="T6" fmla="*/ 1 w 6"/>
                <a:gd name="T7" fmla="*/ 4 h 4"/>
                <a:gd name="T8" fmla="*/ 1 w 6"/>
                <a:gd name="T9" fmla="*/ 4 h 4"/>
                <a:gd name="T10" fmla="*/ 6 w 6"/>
                <a:gd name="T11" fmla="*/ 0 h 4"/>
                <a:gd name="T12" fmla="*/ 3 w 6"/>
                <a:gd name="T13" fmla="*/ 2 h 4"/>
                <a:gd name="T14" fmla="*/ 3 w 6"/>
                <a:gd name="T15" fmla="*/ 2 h 4"/>
                <a:gd name="T16" fmla="*/ 6 w 6"/>
                <a:gd name="T17" fmla="*/ 0 h 4"/>
                <a:gd name="T18" fmla="*/ 6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4"/>
                    <a:pt x="0" y="4"/>
                  </a:cubicBezTo>
                  <a:cubicBezTo>
                    <a:pt x="1" y="4"/>
                    <a:pt x="1" y="4"/>
                    <a:pt x="1" y="4"/>
                  </a:cubicBezTo>
                  <a:cubicBezTo>
                    <a:pt x="1" y="4"/>
                    <a:pt x="1" y="4"/>
                    <a:pt x="1" y="4"/>
                  </a:cubicBezTo>
                  <a:moveTo>
                    <a:pt x="6" y="0"/>
                  </a:moveTo>
                  <a:cubicBezTo>
                    <a:pt x="5" y="1"/>
                    <a:pt x="4" y="1"/>
                    <a:pt x="3" y="2"/>
                  </a:cubicBezTo>
                  <a:cubicBezTo>
                    <a:pt x="3" y="2"/>
                    <a:pt x="3" y="2"/>
                    <a:pt x="3" y="2"/>
                  </a:cubicBezTo>
                  <a:cubicBezTo>
                    <a:pt x="4" y="1"/>
                    <a:pt x="5" y="1"/>
                    <a:pt x="6" y="0"/>
                  </a:cubicBezTo>
                  <a:cubicBezTo>
                    <a:pt x="6" y="0"/>
                    <a:pt x="6" y="0"/>
                    <a:pt x="6"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9" name="Freeform 111"/>
            <p:cNvSpPr>
              <a:spLocks noEditPoints="1"/>
            </p:cNvSpPr>
            <p:nvPr userDrawn="1"/>
          </p:nvSpPr>
          <p:spPr bwMode="auto">
            <a:xfrm>
              <a:off x="6769101" y="3749675"/>
              <a:ext cx="384175" cy="574675"/>
            </a:xfrm>
            <a:custGeom>
              <a:avLst/>
              <a:gdLst>
                <a:gd name="T0" fmla="*/ 35 w 116"/>
                <a:gd name="T1" fmla="*/ 126 h 174"/>
                <a:gd name="T2" fmla="*/ 34 w 116"/>
                <a:gd name="T3" fmla="*/ 128 h 174"/>
                <a:gd name="T4" fmla="*/ 32 w 116"/>
                <a:gd name="T5" fmla="*/ 130 h 174"/>
                <a:gd name="T6" fmla="*/ 40 w 116"/>
                <a:gd name="T7" fmla="*/ 161 h 174"/>
                <a:gd name="T8" fmla="*/ 58 w 116"/>
                <a:gd name="T9" fmla="*/ 174 h 174"/>
                <a:gd name="T10" fmla="*/ 58 w 116"/>
                <a:gd name="T11" fmla="*/ 174 h 174"/>
                <a:gd name="T12" fmla="*/ 62 w 116"/>
                <a:gd name="T13" fmla="*/ 174 h 174"/>
                <a:gd name="T14" fmla="*/ 116 w 116"/>
                <a:gd name="T15" fmla="*/ 160 h 174"/>
                <a:gd name="T16" fmla="*/ 108 w 116"/>
                <a:gd name="T17" fmla="*/ 156 h 174"/>
                <a:gd name="T18" fmla="*/ 63 w 116"/>
                <a:gd name="T19" fmla="*/ 167 h 174"/>
                <a:gd name="T20" fmla="*/ 62 w 116"/>
                <a:gd name="T21" fmla="*/ 167 h 174"/>
                <a:gd name="T22" fmla="*/ 62 w 116"/>
                <a:gd name="T23" fmla="*/ 167 h 174"/>
                <a:gd name="T24" fmla="*/ 61 w 116"/>
                <a:gd name="T25" fmla="*/ 167 h 174"/>
                <a:gd name="T26" fmla="*/ 58 w 116"/>
                <a:gd name="T27" fmla="*/ 168 h 174"/>
                <a:gd name="T28" fmla="*/ 47 w 116"/>
                <a:gd name="T29" fmla="*/ 159 h 174"/>
                <a:gd name="T30" fmla="*/ 44 w 116"/>
                <a:gd name="T31" fmla="*/ 148 h 174"/>
                <a:gd name="T32" fmla="*/ 41 w 116"/>
                <a:gd name="T33" fmla="*/ 149 h 174"/>
                <a:gd name="T34" fmla="*/ 38 w 116"/>
                <a:gd name="T35" fmla="*/ 139 h 174"/>
                <a:gd name="T36" fmla="*/ 42 w 116"/>
                <a:gd name="T37" fmla="*/ 138 h 174"/>
                <a:gd name="T38" fmla="*/ 40 w 116"/>
                <a:gd name="T39" fmla="*/ 131 h 174"/>
                <a:gd name="T40" fmla="*/ 36 w 116"/>
                <a:gd name="T41" fmla="*/ 132 h 174"/>
                <a:gd name="T42" fmla="*/ 35 w 116"/>
                <a:gd name="T43" fmla="*/ 127 h 174"/>
                <a:gd name="T44" fmla="*/ 35 w 116"/>
                <a:gd name="T45" fmla="*/ 127 h 174"/>
                <a:gd name="T46" fmla="*/ 35 w 116"/>
                <a:gd name="T47" fmla="*/ 126 h 174"/>
                <a:gd name="T48" fmla="*/ 21 w 116"/>
                <a:gd name="T49" fmla="*/ 58 h 174"/>
                <a:gd name="T50" fmla="*/ 18 w 116"/>
                <a:gd name="T51" fmla="*/ 62 h 174"/>
                <a:gd name="T52" fmla="*/ 23 w 116"/>
                <a:gd name="T53" fmla="*/ 69 h 174"/>
                <a:gd name="T54" fmla="*/ 24 w 116"/>
                <a:gd name="T55" fmla="*/ 69 h 174"/>
                <a:gd name="T56" fmla="*/ 21 w 116"/>
                <a:gd name="T57" fmla="*/ 58 h 174"/>
                <a:gd name="T58" fmla="*/ 13 w 116"/>
                <a:gd name="T59" fmla="*/ 52 h 174"/>
                <a:gd name="T60" fmla="*/ 13 w 116"/>
                <a:gd name="T61" fmla="*/ 53 h 174"/>
                <a:gd name="T62" fmla="*/ 13 w 116"/>
                <a:gd name="T63" fmla="*/ 53 h 174"/>
                <a:gd name="T64" fmla="*/ 13 w 116"/>
                <a:gd name="T65" fmla="*/ 52 h 174"/>
                <a:gd name="T66" fmla="*/ 8 w 116"/>
                <a:gd name="T67" fmla="*/ 31 h 174"/>
                <a:gd name="T68" fmla="*/ 8 w 116"/>
                <a:gd name="T69" fmla="*/ 31 h 174"/>
                <a:gd name="T70" fmla="*/ 13 w 116"/>
                <a:gd name="T71" fmla="*/ 51 h 174"/>
                <a:gd name="T72" fmla="*/ 13 w 116"/>
                <a:gd name="T73" fmla="*/ 50 h 174"/>
                <a:gd name="T74" fmla="*/ 16 w 116"/>
                <a:gd name="T75" fmla="*/ 52 h 174"/>
                <a:gd name="T76" fmla="*/ 21 w 116"/>
                <a:gd name="T77" fmla="*/ 55 h 174"/>
                <a:gd name="T78" fmla="*/ 19 w 116"/>
                <a:gd name="T79" fmla="*/ 50 h 174"/>
                <a:gd name="T80" fmla="*/ 17 w 116"/>
                <a:gd name="T81" fmla="*/ 39 h 174"/>
                <a:gd name="T82" fmla="*/ 13 w 116"/>
                <a:gd name="T83" fmla="*/ 40 h 174"/>
                <a:gd name="T84" fmla="*/ 13 w 116"/>
                <a:gd name="T85" fmla="*/ 40 h 174"/>
                <a:gd name="T86" fmla="*/ 11 w 116"/>
                <a:gd name="T87" fmla="*/ 40 h 174"/>
                <a:gd name="T88" fmla="*/ 9 w 116"/>
                <a:gd name="T89" fmla="*/ 38 h 174"/>
                <a:gd name="T90" fmla="*/ 8 w 116"/>
                <a:gd name="T91" fmla="*/ 31 h 174"/>
                <a:gd name="T92" fmla="*/ 4 w 116"/>
                <a:gd name="T93" fmla="*/ 18 h 174"/>
                <a:gd name="T94" fmla="*/ 4 w 116"/>
                <a:gd name="T95" fmla="*/ 18 h 174"/>
                <a:gd name="T96" fmla="*/ 7 w 116"/>
                <a:gd name="T97" fmla="*/ 27 h 174"/>
                <a:gd name="T98" fmla="*/ 7 w 116"/>
                <a:gd name="T99" fmla="*/ 27 h 174"/>
                <a:gd name="T100" fmla="*/ 4 w 116"/>
                <a:gd name="T101" fmla="*/ 18 h 174"/>
                <a:gd name="T102" fmla="*/ 2 w 116"/>
                <a:gd name="T103" fmla="*/ 6 h 174"/>
                <a:gd name="T104" fmla="*/ 4 w 116"/>
                <a:gd name="T105" fmla="*/ 15 h 174"/>
                <a:gd name="T106" fmla="*/ 4 w 116"/>
                <a:gd name="T107" fmla="*/ 15 h 174"/>
                <a:gd name="T108" fmla="*/ 2 w 116"/>
                <a:gd name="T109" fmla="*/ 6 h 174"/>
                <a:gd name="T110" fmla="*/ 0 w 116"/>
                <a:gd name="T111" fmla="*/ 0 h 174"/>
                <a:gd name="T112" fmla="*/ 0 w 116"/>
                <a:gd name="T113" fmla="*/ 0 h 174"/>
                <a:gd name="T114" fmla="*/ 1 w 116"/>
                <a:gd name="T115" fmla="*/ 3 h 174"/>
                <a:gd name="T116" fmla="*/ 0 w 116"/>
                <a:gd name="T117"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6" h="174">
                  <a:moveTo>
                    <a:pt x="35" y="126"/>
                  </a:moveTo>
                  <a:cubicBezTo>
                    <a:pt x="35" y="127"/>
                    <a:pt x="34" y="127"/>
                    <a:pt x="34" y="128"/>
                  </a:cubicBezTo>
                  <a:cubicBezTo>
                    <a:pt x="33" y="129"/>
                    <a:pt x="33" y="129"/>
                    <a:pt x="32" y="130"/>
                  </a:cubicBezTo>
                  <a:cubicBezTo>
                    <a:pt x="40" y="161"/>
                    <a:pt x="40" y="161"/>
                    <a:pt x="40" y="161"/>
                  </a:cubicBezTo>
                  <a:cubicBezTo>
                    <a:pt x="42" y="169"/>
                    <a:pt x="50" y="174"/>
                    <a:pt x="58" y="174"/>
                  </a:cubicBezTo>
                  <a:cubicBezTo>
                    <a:pt x="58" y="174"/>
                    <a:pt x="58" y="174"/>
                    <a:pt x="58" y="174"/>
                  </a:cubicBezTo>
                  <a:cubicBezTo>
                    <a:pt x="59" y="174"/>
                    <a:pt x="61" y="174"/>
                    <a:pt x="62" y="174"/>
                  </a:cubicBezTo>
                  <a:cubicBezTo>
                    <a:pt x="116" y="160"/>
                    <a:pt x="116" y="160"/>
                    <a:pt x="116" y="160"/>
                  </a:cubicBezTo>
                  <a:cubicBezTo>
                    <a:pt x="113" y="159"/>
                    <a:pt x="110" y="157"/>
                    <a:pt x="108" y="156"/>
                  </a:cubicBezTo>
                  <a:cubicBezTo>
                    <a:pt x="63" y="167"/>
                    <a:pt x="63" y="167"/>
                    <a:pt x="63" y="167"/>
                  </a:cubicBezTo>
                  <a:cubicBezTo>
                    <a:pt x="62" y="167"/>
                    <a:pt x="62" y="167"/>
                    <a:pt x="62" y="167"/>
                  </a:cubicBezTo>
                  <a:cubicBezTo>
                    <a:pt x="62" y="167"/>
                    <a:pt x="62" y="167"/>
                    <a:pt x="62" y="167"/>
                  </a:cubicBezTo>
                  <a:cubicBezTo>
                    <a:pt x="61" y="167"/>
                    <a:pt x="61" y="167"/>
                    <a:pt x="61" y="167"/>
                  </a:cubicBezTo>
                  <a:cubicBezTo>
                    <a:pt x="60" y="167"/>
                    <a:pt x="59" y="168"/>
                    <a:pt x="58" y="168"/>
                  </a:cubicBezTo>
                  <a:cubicBezTo>
                    <a:pt x="53" y="168"/>
                    <a:pt x="48" y="164"/>
                    <a:pt x="47" y="159"/>
                  </a:cubicBezTo>
                  <a:cubicBezTo>
                    <a:pt x="44" y="148"/>
                    <a:pt x="44" y="148"/>
                    <a:pt x="44" y="148"/>
                  </a:cubicBezTo>
                  <a:cubicBezTo>
                    <a:pt x="41" y="149"/>
                    <a:pt x="41" y="149"/>
                    <a:pt x="41" y="149"/>
                  </a:cubicBezTo>
                  <a:cubicBezTo>
                    <a:pt x="38" y="139"/>
                    <a:pt x="38" y="139"/>
                    <a:pt x="38" y="139"/>
                  </a:cubicBezTo>
                  <a:cubicBezTo>
                    <a:pt x="42" y="138"/>
                    <a:pt x="42" y="138"/>
                    <a:pt x="42" y="138"/>
                  </a:cubicBezTo>
                  <a:cubicBezTo>
                    <a:pt x="40" y="131"/>
                    <a:pt x="40" y="131"/>
                    <a:pt x="40" y="131"/>
                  </a:cubicBezTo>
                  <a:cubicBezTo>
                    <a:pt x="36" y="132"/>
                    <a:pt x="36" y="132"/>
                    <a:pt x="36" y="132"/>
                  </a:cubicBezTo>
                  <a:cubicBezTo>
                    <a:pt x="35" y="127"/>
                    <a:pt x="35" y="127"/>
                    <a:pt x="35" y="127"/>
                  </a:cubicBezTo>
                  <a:cubicBezTo>
                    <a:pt x="35" y="127"/>
                    <a:pt x="35" y="127"/>
                    <a:pt x="35" y="127"/>
                  </a:cubicBezTo>
                  <a:cubicBezTo>
                    <a:pt x="35" y="126"/>
                    <a:pt x="35" y="126"/>
                    <a:pt x="35" y="126"/>
                  </a:cubicBezTo>
                  <a:moveTo>
                    <a:pt x="21" y="58"/>
                  </a:moveTo>
                  <a:cubicBezTo>
                    <a:pt x="21" y="58"/>
                    <a:pt x="19" y="59"/>
                    <a:pt x="18" y="62"/>
                  </a:cubicBezTo>
                  <a:cubicBezTo>
                    <a:pt x="20" y="64"/>
                    <a:pt x="22" y="67"/>
                    <a:pt x="23" y="69"/>
                  </a:cubicBezTo>
                  <a:cubicBezTo>
                    <a:pt x="24" y="69"/>
                    <a:pt x="24" y="69"/>
                    <a:pt x="24" y="69"/>
                  </a:cubicBezTo>
                  <a:cubicBezTo>
                    <a:pt x="21" y="58"/>
                    <a:pt x="21" y="58"/>
                    <a:pt x="21" y="58"/>
                  </a:cubicBezTo>
                  <a:moveTo>
                    <a:pt x="13" y="52"/>
                  </a:moveTo>
                  <a:cubicBezTo>
                    <a:pt x="13" y="53"/>
                    <a:pt x="13" y="53"/>
                    <a:pt x="13" y="53"/>
                  </a:cubicBezTo>
                  <a:cubicBezTo>
                    <a:pt x="13" y="53"/>
                    <a:pt x="13" y="53"/>
                    <a:pt x="13" y="53"/>
                  </a:cubicBezTo>
                  <a:cubicBezTo>
                    <a:pt x="13" y="52"/>
                    <a:pt x="13" y="52"/>
                    <a:pt x="13" y="52"/>
                  </a:cubicBezTo>
                  <a:moveTo>
                    <a:pt x="8" y="31"/>
                  </a:moveTo>
                  <a:cubicBezTo>
                    <a:pt x="8" y="31"/>
                    <a:pt x="8" y="31"/>
                    <a:pt x="8" y="31"/>
                  </a:cubicBezTo>
                  <a:cubicBezTo>
                    <a:pt x="13" y="51"/>
                    <a:pt x="13" y="51"/>
                    <a:pt x="13" y="51"/>
                  </a:cubicBezTo>
                  <a:cubicBezTo>
                    <a:pt x="13" y="50"/>
                    <a:pt x="13" y="50"/>
                    <a:pt x="13" y="50"/>
                  </a:cubicBezTo>
                  <a:cubicBezTo>
                    <a:pt x="14" y="50"/>
                    <a:pt x="15" y="52"/>
                    <a:pt x="16" y="52"/>
                  </a:cubicBezTo>
                  <a:cubicBezTo>
                    <a:pt x="18" y="53"/>
                    <a:pt x="19" y="54"/>
                    <a:pt x="21" y="55"/>
                  </a:cubicBezTo>
                  <a:cubicBezTo>
                    <a:pt x="19" y="50"/>
                    <a:pt x="19" y="50"/>
                    <a:pt x="19" y="50"/>
                  </a:cubicBezTo>
                  <a:cubicBezTo>
                    <a:pt x="17" y="39"/>
                    <a:pt x="17" y="39"/>
                    <a:pt x="17" y="39"/>
                  </a:cubicBezTo>
                  <a:cubicBezTo>
                    <a:pt x="13" y="40"/>
                    <a:pt x="13" y="40"/>
                    <a:pt x="13" y="40"/>
                  </a:cubicBezTo>
                  <a:cubicBezTo>
                    <a:pt x="13" y="40"/>
                    <a:pt x="13" y="40"/>
                    <a:pt x="13" y="40"/>
                  </a:cubicBezTo>
                  <a:cubicBezTo>
                    <a:pt x="12" y="40"/>
                    <a:pt x="11" y="40"/>
                    <a:pt x="11" y="40"/>
                  </a:cubicBezTo>
                  <a:cubicBezTo>
                    <a:pt x="10" y="39"/>
                    <a:pt x="10" y="39"/>
                    <a:pt x="9" y="38"/>
                  </a:cubicBezTo>
                  <a:cubicBezTo>
                    <a:pt x="8" y="31"/>
                    <a:pt x="8" y="31"/>
                    <a:pt x="8" y="31"/>
                  </a:cubicBezTo>
                  <a:moveTo>
                    <a:pt x="4" y="18"/>
                  </a:moveTo>
                  <a:cubicBezTo>
                    <a:pt x="4" y="18"/>
                    <a:pt x="4" y="18"/>
                    <a:pt x="4" y="18"/>
                  </a:cubicBezTo>
                  <a:cubicBezTo>
                    <a:pt x="7" y="27"/>
                    <a:pt x="7" y="27"/>
                    <a:pt x="7" y="27"/>
                  </a:cubicBezTo>
                  <a:cubicBezTo>
                    <a:pt x="7" y="27"/>
                    <a:pt x="7" y="27"/>
                    <a:pt x="7" y="27"/>
                  </a:cubicBezTo>
                  <a:cubicBezTo>
                    <a:pt x="4" y="18"/>
                    <a:pt x="4" y="18"/>
                    <a:pt x="4" y="18"/>
                  </a:cubicBezTo>
                  <a:moveTo>
                    <a:pt x="2" y="6"/>
                  </a:moveTo>
                  <a:cubicBezTo>
                    <a:pt x="4" y="15"/>
                    <a:pt x="4" y="15"/>
                    <a:pt x="4" y="15"/>
                  </a:cubicBezTo>
                  <a:cubicBezTo>
                    <a:pt x="4" y="15"/>
                    <a:pt x="4" y="15"/>
                    <a:pt x="4" y="15"/>
                  </a:cubicBezTo>
                  <a:cubicBezTo>
                    <a:pt x="2" y="6"/>
                    <a:pt x="2" y="6"/>
                    <a:pt x="2" y="6"/>
                  </a:cubicBezTo>
                  <a:moveTo>
                    <a:pt x="0" y="0"/>
                  </a:moveTo>
                  <a:cubicBezTo>
                    <a:pt x="0" y="0"/>
                    <a:pt x="0" y="0"/>
                    <a:pt x="0" y="0"/>
                  </a:cubicBezTo>
                  <a:cubicBezTo>
                    <a:pt x="0" y="1"/>
                    <a:pt x="1" y="2"/>
                    <a:pt x="1" y="3"/>
                  </a:cubicBezTo>
                  <a:cubicBezTo>
                    <a:pt x="1" y="2"/>
                    <a:pt x="0" y="1"/>
                    <a:pt x="0"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0" name="Freeform 112"/>
            <p:cNvSpPr>
              <a:spLocks noEditPoints="1"/>
            </p:cNvSpPr>
            <p:nvPr userDrawn="1"/>
          </p:nvSpPr>
          <p:spPr bwMode="auto">
            <a:xfrm>
              <a:off x="6783388" y="3798888"/>
              <a:ext cx="193675" cy="503238"/>
            </a:xfrm>
            <a:custGeom>
              <a:avLst/>
              <a:gdLst>
                <a:gd name="T0" fmla="*/ 59 w 59"/>
                <a:gd name="T1" fmla="*/ 152 h 152"/>
                <a:gd name="T2" fmla="*/ 58 w 59"/>
                <a:gd name="T3" fmla="*/ 152 h 152"/>
                <a:gd name="T4" fmla="*/ 58 w 59"/>
                <a:gd name="T5" fmla="*/ 152 h 152"/>
                <a:gd name="T6" fmla="*/ 59 w 59"/>
                <a:gd name="T7" fmla="*/ 152 h 152"/>
                <a:gd name="T8" fmla="*/ 9 w 59"/>
                <a:gd name="T9" fmla="*/ 35 h 152"/>
                <a:gd name="T10" fmla="*/ 9 w 59"/>
                <a:gd name="T11" fmla="*/ 36 h 152"/>
                <a:gd name="T12" fmla="*/ 9 w 59"/>
                <a:gd name="T13" fmla="*/ 36 h 152"/>
                <a:gd name="T14" fmla="*/ 9 w 59"/>
                <a:gd name="T15" fmla="*/ 37 h 152"/>
                <a:gd name="T16" fmla="*/ 9 w 59"/>
                <a:gd name="T17" fmla="*/ 38 h 152"/>
                <a:gd name="T18" fmla="*/ 9 w 59"/>
                <a:gd name="T19" fmla="*/ 38 h 152"/>
                <a:gd name="T20" fmla="*/ 28 w 59"/>
                <a:gd name="T21" fmla="*/ 115 h 152"/>
                <a:gd name="T22" fmla="*/ 30 w 59"/>
                <a:gd name="T23" fmla="*/ 113 h 152"/>
                <a:gd name="T24" fmla="*/ 31 w 59"/>
                <a:gd name="T25" fmla="*/ 111 h 152"/>
                <a:gd name="T26" fmla="*/ 30 w 59"/>
                <a:gd name="T27" fmla="*/ 106 h 152"/>
                <a:gd name="T28" fmla="*/ 33 w 59"/>
                <a:gd name="T29" fmla="*/ 106 h 152"/>
                <a:gd name="T30" fmla="*/ 31 w 59"/>
                <a:gd name="T31" fmla="*/ 98 h 152"/>
                <a:gd name="T32" fmla="*/ 28 w 59"/>
                <a:gd name="T33" fmla="*/ 99 h 152"/>
                <a:gd name="T34" fmla="*/ 26 w 59"/>
                <a:gd name="T35" fmla="*/ 89 h 152"/>
                <a:gd name="T36" fmla="*/ 29 w 59"/>
                <a:gd name="T37" fmla="*/ 88 h 152"/>
                <a:gd name="T38" fmla="*/ 27 w 59"/>
                <a:gd name="T39" fmla="*/ 81 h 152"/>
                <a:gd name="T40" fmla="*/ 24 w 59"/>
                <a:gd name="T41" fmla="*/ 82 h 152"/>
                <a:gd name="T42" fmla="*/ 21 w 59"/>
                <a:gd name="T43" fmla="*/ 72 h 152"/>
                <a:gd name="T44" fmla="*/ 24 w 59"/>
                <a:gd name="T45" fmla="*/ 71 h 152"/>
                <a:gd name="T46" fmla="*/ 23 w 59"/>
                <a:gd name="T47" fmla="*/ 64 h 152"/>
                <a:gd name="T48" fmla="*/ 19 w 59"/>
                <a:gd name="T49" fmla="*/ 65 h 152"/>
                <a:gd name="T50" fmla="*/ 18 w 59"/>
                <a:gd name="T51" fmla="*/ 59 h 152"/>
                <a:gd name="T52" fmla="*/ 18 w 59"/>
                <a:gd name="T53" fmla="*/ 59 h 152"/>
                <a:gd name="T54" fmla="*/ 17 w 59"/>
                <a:gd name="T55" fmla="*/ 54 h 152"/>
                <a:gd name="T56" fmla="*/ 19 w 59"/>
                <a:gd name="T57" fmla="*/ 54 h 152"/>
                <a:gd name="T58" fmla="*/ 14 w 59"/>
                <a:gd name="T59" fmla="*/ 47 h 152"/>
                <a:gd name="T60" fmla="*/ 17 w 59"/>
                <a:gd name="T61" fmla="*/ 43 h 152"/>
                <a:gd name="T62" fmla="*/ 17 w 59"/>
                <a:gd name="T63" fmla="*/ 40 h 152"/>
                <a:gd name="T64" fmla="*/ 12 w 59"/>
                <a:gd name="T65" fmla="*/ 37 h 152"/>
                <a:gd name="T66" fmla="*/ 9 w 59"/>
                <a:gd name="T67" fmla="*/ 35 h 152"/>
                <a:gd name="T68" fmla="*/ 3 w 59"/>
                <a:gd name="T69" fmla="*/ 12 h 152"/>
                <a:gd name="T70" fmla="*/ 4 w 59"/>
                <a:gd name="T71" fmla="*/ 16 h 152"/>
                <a:gd name="T72" fmla="*/ 4 w 59"/>
                <a:gd name="T73" fmla="*/ 16 h 152"/>
                <a:gd name="T74" fmla="*/ 3 w 59"/>
                <a:gd name="T75" fmla="*/ 12 h 152"/>
                <a:gd name="T76" fmla="*/ 3 w 59"/>
                <a:gd name="T77" fmla="*/ 12 h 152"/>
                <a:gd name="T78" fmla="*/ 0 w 59"/>
                <a:gd name="T79" fmla="*/ 0 h 152"/>
                <a:gd name="T80" fmla="*/ 0 w 59"/>
                <a:gd name="T81" fmla="*/ 3 h 152"/>
                <a:gd name="T82" fmla="*/ 0 w 59"/>
                <a:gd name="T83" fmla="*/ 3 h 152"/>
                <a:gd name="T84" fmla="*/ 0 w 59"/>
                <a:gd name="T85" fmla="*/ 0 h 152"/>
                <a:gd name="T86" fmla="*/ 0 w 59"/>
                <a:gd name="T8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 h="152">
                  <a:moveTo>
                    <a:pt x="59" y="152"/>
                  </a:moveTo>
                  <a:cubicBezTo>
                    <a:pt x="58" y="152"/>
                    <a:pt x="58" y="152"/>
                    <a:pt x="58" y="152"/>
                  </a:cubicBezTo>
                  <a:cubicBezTo>
                    <a:pt x="58" y="152"/>
                    <a:pt x="58" y="152"/>
                    <a:pt x="58" y="152"/>
                  </a:cubicBezTo>
                  <a:cubicBezTo>
                    <a:pt x="59" y="152"/>
                    <a:pt x="59" y="152"/>
                    <a:pt x="59" y="152"/>
                  </a:cubicBezTo>
                  <a:moveTo>
                    <a:pt x="9" y="35"/>
                  </a:moveTo>
                  <a:cubicBezTo>
                    <a:pt x="9" y="35"/>
                    <a:pt x="9" y="35"/>
                    <a:pt x="9" y="36"/>
                  </a:cubicBezTo>
                  <a:cubicBezTo>
                    <a:pt x="9" y="36"/>
                    <a:pt x="9" y="36"/>
                    <a:pt x="9" y="36"/>
                  </a:cubicBezTo>
                  <a:cubicBezTo>
                    <a:pt x="9" y="37"/>
                    <a:pt x="9" y="37"/>
                    <a:pt x="9" y="37"/>
                  </a:cubicBezTo>
                  <a:cubicBezTo>
                    <a:pt x="9" y="37"/>
                    <a:pt x="9" y="37"/>
                    <a:pt x="9" y="38"/>
                  </a:cubicBezTo>
                  <a:cubicBezTo>
                    <a:pt x="9" y="38"/>
                    <a:pt x="9" y="38"/>
                    <a:pt x="9" y="38"/>
                  </a:cubicBezTo>
                  <a:cubicBezTo>
                    <a:pt x="28" y="115"/>
                    <a:pt x="28" y="115"/>
                    <a:pt x="28" y="115"/>
                  </a:cubicBezTo>
                  <a:cubicBezTo>
                    <a:pt x="29" y="114"/>
                    <a:pt x="29" y="114"/>
                    <a:pt x="30" y="113"/>
                  </a:cubicBezTo>
                  <a:cubicBezTo>
                    <a:pt x="30" y="112"/>
                    <a:pt x="31" y="112"/>
                    <a:pt x="31" y="111"/>
                  </a:cubicBezTo>
                  <a:cubicBezTo>
                    <a:pt x="30" y="106"/>
                    <a:pt x="30" y="106"/>
                    <a:pt x="30" y="106"/>
                  </a:cubicBezTo>
                  <a:cubicBezTo>
                    <a:pt x="33" y="106"/>
                    <a:pt x="33" y="106"/>
                    <a:pt x="33" y="106"/>
                  </a:cubicBezTo>
                  <a:cubicBezTo>
                    <a:pt x="31" y="98"/>
                    <a:pt x="31" y="98"/>
                    <a:pt x="31" y="98"/>
                  </a:cubicBezTo>
                  <a:cubicBezTo>
                    <a:pt x="28" y="99"/>
                    <a:pt x="28" y="99"/>
                    <a:pt x="28" y="99"/>
                  </a:cubicBezTo>
                  <a:cubicBezTo>
                    <a:pt x="26" y="89"/>
                    <a:pt x="26" y="89"/>
                    <a:pt x="26" y="89"/>
                  </a:cubicBezTo>
                  <a:cubicBezTo>
                    <a:pt x="29" y="88"/>
                    <a:pt x="29" y="88"/>
                    <a:pt x="29" y="88"/>
                  </a:cubicBezTo>
                  <a:cubicBezTo>
                    <a:pt x="27" y="81"/>
                    <a:pt x="27" y="81"/>
                    <a:pt x="27" y="81"/>
                  </a:cubicBezTo>
                  <a:cubicBezTo>
                    <a:pt x="24" y="82"/>
                    <a:pt x="24" y="82"/>
                    <a:pt x="24" y="82"/>
                  </a:cubicBezTo>
                  <a:cubicBezTo>
                    <a:pt x="21" y="72"/>
                    <a:pt x="21" y="72"/>
                    <a:pt x="21" y="72"/>
                  </a:cubicBezTo>
                  <a:cubicBezTo>
                    <a:pt x="24" y="71"/>
                    <a:pt x="24" y="71"/>
                    <a:pt x="24" y="71"/>
                  </a:cubicBezTo>
                  <a:cubicBezTo>
                    <a:pt x="23" y="64"/>
                    <a:pt x="23" y="64"/>
                    <a:pt x="23" y="64"/>
                  </a:cubicBezTo>
                  <a:cubicBezTo>
                    <a:pt x="19" y="65"/>
                    <a:pt x="19" y="65"/>
                    <a:pt x="19" y="65"/>
                  </a:cubicBezTo>
                  <a:cubicBezTo>
                    <a:pt x="18" y="59"/>
                    <a:pt x="18" y="59"/>
                    <a:pt x="18" y="59"/>
                  </a:cubicBezTo>
                  <a:cubicBezTo>
                    <a:pt x="18" y="59"/>
                    <a:pt x="18" y="59"/>
                    <a:pt x="18" y="59"/>
                  </a:cubicBezTo>
                  <a:cubicBezTo>
                    <a:pt x="17" y="54"/>
                    <a:pt x="17" y="54"/>
                    <a:pt x="17" y="54"/>
                  </a:cubicBezTo>
                  <a:cubicBezTo>
                    <a:pt x="19" y="54"/>
                    <a:pt x="19" y="54"/>
                    <a:pt x="19" y="54"/>
                  </a:cubicBezTo>
                  <a:cubicBezTo>
                    <a:pt x="18" y="52"/>
                    <a:pt x="16" y="49"/>
                    <a:pt x="14" y="47"/>
                  </a:cubicBezTo>
                  <a:cubicBezTo>
                    <a:pt x="15" y="44"/>
                    <a:pt x="17" y="43"/>
                    <a:pt x="17" y="43"/>
                  </a:cubicBezTo>
                  <a:cubicBezTo>
                    <a:pt x="17" y="40"/>
                    <a:pt x="17" y="40"/>
                    <a:pt x="17" y="40"/>
                  </a:cubicBezTo>
                  <a:cubicBezTo>
                    <a:pt x="15" y="39"/>
                    <a:pt x="14" y="38"/>
                    <a:pt x="12" y="37"/>
                  </a:cubicBezTo>
                  <a:cubicBezTo>
                    <a:pt x="11" y="37"/>
                    <a:pt x="10" y="35"/>
                    <a:pt x="9" y="35"/>
                  </a:cubicBezTo>
                  <a:moveTo>
                    <a:pt x="3" y="12"/>
                  </a:moveTo>
                  <a:cubicBezTo>
                    <a:pt x="4" y="16"/>
                    <a:pt x="4" y="16"/>
                    <a:pt x="4" y="16"/>
                  </a:cubicBezTo>
                  <a:cubicBezTo>
                    <a:pt x="4" y="16"/>
                    <a:pt x="4" y="16"/>
                    <a:pt x="4" y="16"/>
                  </a:cubicBezTo>
                  <a:cubicBezTo>
                    <a:pt x="3" y="12"/>
                    <a:pt x="3" y="12"/>
                    <a:pt x="3" y="12"/>
                  </a:cubicBezTo>
                  <a:cubicBezTo>
                    <a:pt x="3" y="12"/>
                    <a:pt x="3" y="12"/>
                    <a:pt x="3" y="12"/>
                  </a:cubicBezTo>
                  <a:moveTo>
                    <a:pt x="0" y="0"/>
                  </a:moveTo>
                  <a:cubicBezTo>
                    <a:pt x="0" y="3"/>
                    <a:pt x="0" y="3"/>
                    <a:pt x="0" y="3"/>
                  </a:cubicBezTo>
                  <a:cubicBezTo>
                    <a:pt x="0" y="3"/>
                    <a:pt x="0" y="3"/>
                    <a:pt x="0" y="3"/>
                  </a:cubicBezTo>
                  <a:cubicBezTo>
                    <a:pt x="0" y="0"/>
                    <a:pt x="0" y="0"/>
                    <a:pt x="0" y="0"/>
                  </a:cubicBezTo>
                  <a:cubicBezTo>
                    <a:pt x="0" y="0"/>
                    <a:pt x="0" y="0"/>
                    <a:pt x="0"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1" name="Line 113"/>
            <p:cNvSpPr>
              <a:spLocks noChangeShapeType="1"/>
            </p:cNvSpPr>
            <p:nvPr userDrawn="1"/>
          </p:nvSpPr>
          <p:spPr bwMode="auto">
            <a:xfrm>
              <a:off x="7694613" y="37830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2" name="Line 114"/>
            <p:cNvSpPr>
              <a:spLocks noChangeShapeType="1"/>
            </p:cNvSpPr>
            <p:nvPr userDrawn="1"/>
          </p:nvSpPr>
          <p:spPr bwMode="auto">
            <a:xfrm>
              <a:off x="7694613" y="3783013"/>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3" name="Freeform 115"/>
            <p:cNvSpPr/>
            <p:nvPr userDrawn="1"/>
          </p:nvSpPr>
          <p:spPr bwMode="auto">
            <a:xfrm>
              <a:off x="6842126" y="3994150"/>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4" name="Freeform 116"/>
            <p:cNvSpPr/>
            <p:nvPr userDrawn="1"/>
          </p:nvSpPr>
          <p:spPr bwMode="auto">
            <a:xfrm>
              <a:off x="6842126" y="3994150"/>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5" name="Freeform 117"/>
            <p:cNvSpPr/>
            <p:nvPr userDrawn="1"/>
          </p:nvSpPr>
          <p:spPr bwMode="auto">
            <a:xfrm>
              <a:off x="7535863" y="3765550"/>
              <a:ext cx="161925" cy="69850"/>
            </a:xfrm>
            <a:custGeom>
              <a:avLst/>
              <a:gdLst>
                <a:gd name="T0" fmla="*/ 46 w 49"/>
                <a:gd name="T1" fmla="*/ 0 h 21"/>
                <a:gd name="T2" fmla="*/ 43 w 49"/>
                <a:gd name="T3" fmla="*/ 1 h 21"/>
                <a:gd name="T4" fmla="*/ 0 w 49"/>
                <a:gd name="T5" fmla="*/ 11 h 21"/>
                <a:gd name="T6" fmla="*/ 7 w 49"/>
                <a:gd name="T7" fmla="*/ 21 h 21"/>
                <a:gd name="T8" fmla="*/ 46 w 49"/>
                <a:gd name="T9" fmla="*/ 11 h 21"/>
                <a:gd name="T10" fmla="*/ 49 w 49"/>
                <a:gd name="T11" fmla="*/ 10 h 21"/>
                <a:gd name="T12" fmla="*/ 48 w 49"/>
                <a:gd name="T13" fmla="*/ 5 h 21"/>
                <a:gd name="T14" fmla="*/ 46 w 49"/>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
                  <a:moveTo>
                    <a:pt x="46" y="0"/>
                  </a:moveTo>
                  <a:cubicBezTo>
                    <a:pt x="43" y="1"/>
                    <a:pt x="43" y="1"/>
                    <a:pt x="43" y="1"/>
                  </a:cubicBezTo>
                  <a:cubicBezTo>
                    <a:pt x="0" y="11"/>
                    <a:pt x="0" y="11"/>
                    <a:pt x="0" y="11"/>
                  </a:cubicBezTo>
                  <a:cubicBezTo>
                    <a:pt x="3" y="14"/>
                    <a:pt x="5" y="17"/>
                    <a:pt x="7" y="21"/>
                  </a:cubicBezTo>
                  <a:cubicBezTo>
                    <a:pt x="46" y="11"/>
                    <a:pt x="46" y="11"/>
                    <a:pt x="46" y="11"/>
                  </a:cubicBezTo>
                  <a:cubicBezTo>
                    <a:pt x="49" y="10"/>
                    <a:pt x="49" y="10"/>
                    <a:pt x="49" y="10"/>
                  </a:cubicBezTo>
                  <a:cubicBezTo>
                    <a:pt x="48" y="5"/>
                    <a:pt x="48" y="5"/>
                    <a:pt x="48" y="5"/>
                  </a:cubicBezTo>
                  <a:cubicBezTo>
                    <a:pt x="46" y="0"/>
                    <a:pt x="46" y="0"/>
                    <a:pt x="46"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6" name="Freeform 118"/>
            <p:cNvSpPr>
              <a:spLocks noEditPoints="1"/>
            </p:cNvSpPr>
            <p:nvPr userDrawn="1"/>
          </p:nvSpPr>
          <p:spPr bwMode="auto">
            <a:xfrm>
              <a:off x="6845301" y="3941763"/>
              <a:ext cx="146050" cy="58738"/>
            </a:xfrm>
            <a:custGeom>
              <a:avLst/>
              <a:gdLst>
                <a:gd name="T0" fmla="*/ 5 w 44"/>
                <a:gd name="T1" fmla="*/ 10 h 18"/>
                <a:gd name="T2" fmla="*/ 1 w 44"/>
                <a:gd name="T3" fmla="*/ 11 h 18"/>
                <a:gd name="T4" fmla="*/ 0 w 44"/>
                <a:gd name="T5" fmla="*/ 11 h 18"/>
                <a:gd name="T6" fmla="*/ 2 w 44"/>
                <a:gd name="T7" fmla="*/ 12 h 18"/>
                <a:gd name="T8" fmla="*/ 5 w 44"/>
                <a:gd name="T9" fmla="*/ 10 h 18"/>
                <a:gd name="T10" fmla="*/ 44 w 44"/>
                <a:gd name="T11" fmla="*/ 0 h 18"/>
                <a:gd name="T12" fmla="*/ 14 w 44"/>
                <a:gd name="T13" fmla="*/ 7 h 18"/>
                <a:gd name="T14" fmla="*/ 14 w 44"/>
                <a:gd name="T15" fmla="*/ 18 h 18"/>
                <a:gd name="T16" fmla="*/ 15 w 44"/>
                <a:gd name="T17" fmla="*/ 18 h 18"/>
                <a:gd name="T18" fmla="*/ 42 w 44"/>
                <a:gd name="T19" fmla="*/ 11 h 18"/>
                <a:gd name="T20" fmla="*/ 44 w 44"/>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18">
                  <a:moveTo>
                    <a:pt x="5" y="10"/>
                  </a:moveTo>
                  <a:cubicBezTo>
                    <a:pt x="1" y="11"/>
                    <a:pt x="1" y="11"/>
                    <a:pt x="1" y="11"/>
                  </a:cubicBezTo>
                  <a:cubicBezTo>
                    <a:pt x="0" y="11"/>
                    <a:pt x="0" y="11"/>
                    <a:pt x="0" y="11"/>
                  </a:cubicBezTo>
                  <a:cubicBezTo>
                    <a:pt x="1" y="11"/>
                    <a:pt x="2" y="12"/>
                    <a:pt x="2" y="12"/>
                  </a:cubicBezTo>
                  <a:cubicBezTo>
                    <a:pt x="3" y="12"/>
                    <a:pt x="4" y="11"/>
                    <a:pt x="5" y="10"/>
                  </a:cubicBezTo>
                  <a:moveTo>
                    <a:pt x="44" y="0"/>
                  </a:moveTo>
                  <a:cubicBezTo>
                    <a:pt x="14" y="7"/>
                    <a:pt x="14" y="7"/>
                    <a:pt x="14" y="7"/>
                  </a:cubicBezTo>
                  <a:cubicBezTo>
                    <a:pt x="15" y="10"/>
                    <a:pt x="14" y="15"/>
                    <a:pt x="14" y="18"/>
                  </a:cubicBezTo>
                  <a:cubicBezTo>
                    <a:pt x="15" y="18"/>
                    <a:pt x="15" y="18"/>
                    <a:pt x="15" y="18"/>
                  </a:cubicBezTo>
                  <a:cubicBezTo>
                    <a:pt x="42" y="11"/>
                    <a:pt x="42" y="11"/>
                    <a:pt x="42" y="11"/>
                  </a:cubicBezTo>
                  <a:cubicBezTo>
                    <a:pt x="43" y="7"/>
                    <a:pt x="43" y="4"/>
                    <a:pt x="44"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7" name="Freeform 119"/>
            <p:cNvSpPr/>
            <p:nvPr userDrawn="1"/>
          </p:nvSpPr>
          <p:spPr bwMode="auto">
            <a:xfrm>
              <a:off x="6838951" y="3963988"/>
              <a:ext cx="55563" cy="49213"/>
            </a:xfrm>
            <a:custGeom>
              <a:avLst/>
              <a:gdLst>
                <a:gd name="T0" fmla="*/ 16 w 17"/>
                <a:gd name="T1" fmla="*/ 0 h 15"/>
                <a:gd name="T2" fmla="*/ 7 w 17"/>
                <a:gd name="T3" fmla="*/ 3 h 15"/>
                <a:gd name="T4" fmla="*/ 4 w 17"/>
                <a:gd name="T5" fmla="*/ 5 h 15"/>
                <a:gd name="T6" fmla="*/ 2 w 17"/>
                <a:gd name="T7" fmla="*/ 4 h 15"/>
                <a:gd name="T8" fmla="*/ 0 w 17"/>
                <a:gd name="T9" fmla="*/ 4 h 15"/>
                <a:gd name="T10" fmla="*/ 1 w 17"/>
                <a:gd name="T11" fmla="*/ 9 h 15"/>
                <a:gd name="T12" fmla="*/ 2 w 17"/>
                <a:gd name="T13" fmla="*/ 15 h 15"/>
                <a:gd name="T14" fmla="*/ 6 w 17"/>
                <a:gd name="T15" fmla="*/ 14 h 15"/>
                <a:gd name="T16" fmla="*/ 17 w 17"/>
                <a:gd name="T17" fmla="*/ 11 h 15"/>
                <a:gd name="T18" fmla="*/ 16 w 17"/>
                <a:gd name="T19" fmla="*/ 11 h 15"/>
                <a:gd name="T20" fmla="*/ 16 w 17"/>
                <a:gd name="T2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5">
                  <a:moveTo>
                    <a:pt x="16" y="0"/>
                  </a:moveTo>
                  <a:cubicBezTo>
                    <a:pt x="7" y="3"/>
                    <a:pt x="7" y="3"/>
                    <a:pt x="7" y="3"/>
                  </a:cubicBezTo>
                  <a:cubicBezTo>
                    <a:pt x="6" y="4"/>
                    <a:pt x="5" y="5"/>
                    <a:pt x="4" y="5"/>
                  </a:cubicBezTo>
                  <a:cubicBezTo>
                    <a:pt x="4" y="5"/>
                    <a:pt x="3" y="4"/>
                    <a:pt x="2" y="4"/>
                  </a:cubicBezTo>
                  <a:cubicBezTo>
                    <a:pt x="0" y="4"/>
                    <a:pt x="0" y="4"/>
                    <a:pt x="0" y="4"/>
                  </a:cubicBezTo>
                  <a:cubicBezTo>
                    <a:pt x="1" y="9"/>
                    <a:pt x="1" y="9"/>
                    <a:pt x="1" y="9"/>
                  </a:cubicBezTo>
                  <a:cubicBezTo>
                    <a:pt x="2" y="15"/>
                    <a:pt x="2" y="15"/>
                    <a:pt x="2" y="15"/>
                  </a:cubicBezTo>
                  <a:cubicBezTo>
                    <a:pt x="6" y="14"/>
                    <a:pt x="6" y="14"/>
                    <a:pt x="6" y="14"/>
                  </a:cubicBezTo>
                  <a:cubicBezTo>
                    <a:pt x="17" y="11"/>
                    <a:pt x="17" y="11"/>
                    <a:pt x="17" y="11"/>
                  </a:cubicBezTo>
                  <a:cubicBezTo>
                    <a:pt x="17" y="11"/>
                    <a:pt x="17" y="11"/>
                    <a:pt x="16" y="11"/>
                  </a:cubicBezTo>
                  <a:cubicBezTo>
                    <a:pt x="16" y="8"/>
                    <a:pt x="17" y="3"/>
                    <a:pt x="16"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8" name="Freeform 120"/>
            <p:cNvSpPr/>
            <p:nvPr userDrawn="1"/>
          </p:nvSpPr>
          <p:spPr bwMode="auto">
            <a:xfrm>
              <a:off x="7572376" y="3822700"/>
              <a:ext cx="138113" cy="65088"/>
            </a:xfrm>
            <a:custGeom>
              <a:avLst/>
              <a:gdLst>
                <a:gd name="T0" fmla="*/ 40 w 42"/>
                <a:gd name="T1" fmla="*/ 0 h 20"/>
                <a:gd name="T2" fmla="*/ 36 w 42"/>
                <a:gd name="T3" fmla="*/ 1 h 20"/>
                <a:gd name="T4" fmla="*/ 0 w 42"/>
                <a:gd name="T5" fmla="*/ 10 h 20"/>
                <a:gd name="T6" fmla="*/ 4 w 42"/>
                <a:gd name="T7" fmla="*/ 20 h 20"/>
                <a:gd name="T8" fmla="*/ 39 w 42"/>
                <a:gd name="T9" fmla="*/ 11 h 20"/>
                <a:gd name="T10" fmla="*/ 42 w 42"/>
                <a:gd name="T11" fmla="*/ 10 h 20"/>
                <a:gd name="T12" fmla="*/ 40 w 42"/>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42" h="20">
                  <a:moveTo>
                    <a:pt x="40" y="0"/>
                  </a:moveTo>
                  <a:cubicBezTo>
                    <a:pt x="36" y="1"/>
                    <a:pt x="36" y="1"/>
                    <a:pt x="36" y="1"/>
                  </a:cubicBezTo>
                  <a:cubicBezTo>
                    <a:pt x="0" y="10"/>
                    <a:pt x="0" y="10"/>
                    <a:pt x="0" y="10"/>
                  </a:cubicBezTo>
                  <a:cubicBezTo>
                    <a:pt x="1" y="13"/>
                    <a:pt x="3" y="17"/>
                    <a:pt x="4" y="20"/>
                  </a:cubicBezTo>
                  <a:cubicBezTo>
                    <a:pt x="39" y="11"/>
                    <a:pt x="39" y="11"/>
                    <a:pt x="39" y="11"/>
                  </a:cubicBezTo>
                  <a:cubicBezTo>
                    <a:pt x="42" y="10"/>
                    <a:pt x="42" y="10"/>
                    <a:pt x="42" y="10"/>
                  </a:cubicBezTo>
                  <a:cubicBezTo>
                    <a:pt x="40" y="0"/>
                    <a:pt x="40" y="0"/>
                    <a:pt x="40"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9" name="Freeform 121"/>
            <p:cNvSpPr/>
            <p:nvPr userDrawn="1"/>
          </p:nvSpPr>
          <p:spPr bwMode="auto">
            <a:xfrm>
              <a:off x="6905626" y="4003675"/>
              <a:ext cx="82550" cy="53975"/>
            </a:xfrm>
            <a:custGeom>
              <a:avLst/>
              <a:gdLst>
                <a:gd name="T0" fmla="*/ 24 w 25"/>
                <a:gd name="T1" fmla="*/ 0 h 16"/>
                <a:gd name="T2" fmla="*/ 0 w 25"/>
                <a:gd name="T3" fmla="*/ 6 h 16"/>
                <a:gd name="T4" fmla="*/ 1 w 25"/>
                <a:gd name="T5" fmla="*/ 11 h 16"/>
                <a:gd name="T6" fmla="*/ 1 w 25"/>
                <a:gd name="T7" fmla="*/ 10 h 16"/>
                <a:gd name="T8" fmla="*/ 4 w 25"/>
                <a:gd name="T9" fmla="*/ 16 h 16"/>
                <a:gd name="T10" fmla="*/ 25 w 25"/>
                <a:gd name="T11" fmla="*/ 10 h 16"/>
                <a:gd name="T12" fmla="*/ 24 w 2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5" h="16">
                  <a:moveTo>
                    <a:pt x="24" y="0"/>
                  </a:moveTo>
                  <a:cubicBezTo>
                    <a:pt x="0" y="6"/>
                    <a:pt x="0" y="6"/>
                    <a:pt x="0" y="6"/>
                  </a:cubicBezTo>
                  <a:cubicBezTo>
                    <a:pt x="0" y="7"/>
                    <a:pt x="1" y="9"/>
                    <a:pt x="1" y="11"/>
                  </a:cubicBezTo>
                  <a:cubicBezTo>
                    <a:pt x="1" y="10"/>
                    <a:pt x="1" y="10"/>
                    <a:pt x="1" y="10"/>
                  </a:cubicBezTo>
                  <a:cubicBezTo>
                    <a:pt x="2" y="10"/>
                    <a:pt x="3" y="13"/>
                    <a:pt x="4" y="16"/>
                  </a:cubicBezTo>
                  <a:cubicBezTo>
                    <a:pt x="25" y="10"/>
                    <a:pt x="25" y="10"/>
                    <a:pt x="25" y="10"/>
                  </a:cubicBezTo>
                  <a:cubicBezTo>
                    <a:pt x="24" y="7"/>
                    <a:pt x="24" y="3"/>
                    <a:pt x="24"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0" name="Freeform 122"/>
            <p:cNvSpPr/>
            <p:nvPr userDrawn="1"/>
          </p:nvSpPr>
          <p:spPr bwMode="auto">
            <a:xfrm>
              <a:off x="6851651" y="4024313"/>
              <a:ext cx="66675" cy="46038"/>
            </a:xfrm>
            <a:custGeom>
              <a:avLst/>
              <a:gdLst>
                <a:gd name="T0" fmla="*/ 16 w 20"/>
                <a:gd name="T1" fmla="*/ 0 h 14"/>
                <a:gd name="T2" fmla="*/ 3 w 20"/>
                <a:gd name="T3" fmla="*/ 3 h 14"/>
                <a:gd name="T4" fmla="*/ 0 w 20"/>
                <a:gd name="T5" fmla="*/ 4 h 14"/>
                <a:gd name="T6" fmla="*/ 3 w 20"/>
                <a:gd name="T7" fmla="*/ 14 h 14"/>
                <a:gd name="T8" fmla="*/ 6 w 20"/>
                <a:gd name="T9" fmla="*/ 13 h 14"/>
                <a:gd name="T10" fmla="*/ 20 w 20"/>
                <a:gd name="T11" fmla="*/ 10 h 14"/>
                <a:gd name="T12" fmla="*/ 17 w 20"/>
                <a:gd name="T13" fmla="*/ 4 h 14"/>
                <a:gd name="T14" fmla="*/ 17 w 20"/>
                <a:gd name="T15" fmla="*/ 5 h 14"/>
                <a:gd name="T16" fmla="*/ 16 w 20"/>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4">
                  <a:moveTo>
                    <a:pt x="16" y="0"/>
                  </a:moveTo>
                  <a:cubicBezTo>
                    <a:pt x="3" y="3"/>
                    <a:pt x="3" y="3"/>
                    <a:pt x="3" y="3"/>
                  </a:cubicBezTo>
                  <a:cubicBezTo>
                    <a:pt x="0" y="4"/>
                    <a:pt x="0" y="4"/>
                    <a:pt x="0" y="4"/>
                  </a:cubicBezTo>
                  <a:cubicBezTo>
                    <a:pt x="3" y="14"/>
                    <a:pt x="3" y="14"/>
                    <a:pt x="3" y="14"/>
                  </a:cubicBezTo>
                  <a:cubicBezTo>
                    <a:pt x="6" y="13"/>
                    <a:pt x="6" y="13"/>
                    <a:pt x="6" y="13"/>
                  </a:cubicBezTo>
                  <a:cubicBezTo>
                    <a:pt x="20" y="10"/>
                    <a:pt x="20" y="10"/>
                    <a:pt x="20" y="10"/>
                  </a:cubicBezTo>
                  <a:cubicBezTo>
                    <a:pt x="19" y="7"/>
                    <a:pt x="18" y="4"/>
                    <a:pt x="17" y="4"/>
                  </a:cubicBezTo>
                  <a:cubicBezTo>
                    <a:pt x="17" y="4"/>
                    <a:pt x="17" y="4"/>
                    <a:pt x="17" y="5"/>
                  </a:cubicBezTo>
                  <a:cubicBezTo>
                    <a:pt x="17" y="3"/>
                    <a:pt x="16" y="1"/>
                    <a:pt x="16"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1" name="Rectangle 123"/>
            <p:cNvSpPr>
              <a:spLocks noChangeArrowheads="1"/>
            </p:cNvSpPr>
            <p:nvPr userDrawn="1"/>
          </p:nvSpPr>
          <p:spPr bwMode="auto">
            <a:xfrm>
              <a:off x="7721601" y="3898900"/>
              <a:ext cx="1588" cy="1588"/>
            </a:xfrm>
            <a:prstGeom prst="rect">
              <a:avLst/>
            </a:prstGeom>
            <a:solidFill>
              <a:srgbClr val="A0D8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02" name="Freeform 124"/>
            <p:cNvSpPr/>
            <p:nvPr userDrawn="1"/>
          </p:nvSpPr>
          <p:spPr bwMode="auto">
            <a:xfrm>
              <a:off x="7721601" y="389890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3" name="Freeform 125"/>
            <p:cNvSpPr/>
            <p:nvPr userDrawn="1"/>
          </p:nvSpPr>
          <p:spPr bwMode="auto">
            <a:xfrm>
              <a:off x="7594601" y="3881438"/>
              <a:ext cx="133350" cy="63500"/>
            </a:xfrm>
            <a:custGeom>
              <a:avLst/>
              <a:gdLst>
                <a:gd name="T0" fmla="*/ 37 w 40"/>
                <a:gd name="T1" fmla="*/ 0 h 19"/>
                <a:gd name="T2" fmla="*/ 34 w 40"/>
                <a:gd name="T3" fmla="*/ 0 h 19"/>
                <a:gd name="T4" fmla="*/ 0 w 40"/>
                <a:gd name="T5" fmla="*/ 9 h 19"/>
                <a:gd name="T6" fmla="*/ 1 w 40"/>
                <a:gd name="T7" fmla="*/ 13 h 19"/>
                <a:gd name="T8" fmla="*/ 2 w 40"/>
                <a:gd name="T9" fmla="*/ 19 h 19"/>
                <a:gd name="T10" fmla="*/ 36 w 40"/>
                <a:gd name="T11" fmla="*/ 11 h 19"/>
                <a:gd name="T12" fmla="*/ 40 w 40"/>
                <a:gd name="T13" fmla="*/ 10 h 19"/>
                <a:gd name="T14" fmla="*/ 38 w 40"/>
                <a:gd name="T15" fmla="*/ 5 h 19"/>
                <a:gd name="T16" fmla="*/ 37 w 40"/>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9">
                  <a:moveTo>
                    <a:pt x="37" y="0"/>
                  </a:moveTo>
                  <a:cubicBezTo>
                    <a:pt x="34" y="0"/>
                    <a:pt x="34" y="0"/>
                    <a:pt x="34" y="0"/>
                  </a:cubicBezTo>
                  <a:cubicBezTo>
                    <a:pt x="0" y="9"/>
                    <a:pt x="0" y="9"/>
                    <a:pt x="0" y="9"/>
                  </a:cubicBezTo>
                  <a:cubicBezTo>
                    <a:pt x="0" y="10"/>
                    <a:pt x="1" y="12"/>
                    <a:pt x="1" y="13"/>
                  </a:cubicBezTo>
                  <a:cubicBezTo>
                    <a:pt x="1" y="15"/>
                    <a:pt x="2" y="17"/>
                    <a:pt x="2" y="19"/>
                  </a:cubicBezTo>
                  <a:cubicBezTo>
                    <a:pt x="36" y="11"/>
                    <a:pt x="36" y="11"/>
                    <a:pt x="36" y="11"/>
                  </a:cubicBezTo>
                  <a:cubicBezTo>
                    <a:pt x="40" y="10"/>
                    <a:pt x="40" y="10"/>
                    <a:pt x="40" y="10"/>
                  </a:cubicBezTo>
                  <a:cubicBezTo>
                    <a:pt x="38" y="5"/>
                    <a:pt x="38" y="5"/>
                    <a:pt x="38" y="5"/>
                  </a:cubicBezTo>
                  <a:cubicBezTo>
                    <a:pt x="37" y="0"/>
                    <a:pt x="37" y="0"/>
                    <a:pt x="37"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4" name="Freeform 126"/>
            <p:cNvSpPr/>
            <p:nvPr userDrawn="1"/>
          </p:nvSpPr>
          <p:spPr bwMode="auto">
            <a:xfrm>
              <a:off x="6915151" y="4064000"/>
              <a:ext cx="82550" cy="52388"/>
            </a:xfrm>
            <a:custGeom>
              <a:avLst/>
              <a:gdLst>
                <a:gd name="T0" fmla="*/ 23 w 25"/>
                <a:gd name="T1" fmla="*/ 0 h 16"/>
                <a:gd name="T2" fmla="*/ 3 w 25"/>
                <a:gd name="T3" fmla="*/ 5 h 16"/>
                <a:gd name="T4" fmla="*/ 2 w 25"/>
                <a:gd name="T5" fmla="*/ 10 h 16"/>
                <a:gd name="T6" fmla="*/ 0 w 25"/>
                <a:gd name="T7" fmla="*/ 16 h 16"/>
                <a:gd name="T8" fmla="*/ 25 w 25"/>
                <a:gd name="T9" fmla="*/ 10 h 16"/>
                <a:gd name="T10" fmla="*/ 24 w 25"/>
                <a:gd name="T11" fmla="*/ 5 h 16"/>
                <a:gd name="T12" fmla="*/ 23 w 2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5" h="16">
                  <a:moveTo>
                    <a:pt x="23" y="0"/>
                  </a:moveTo>
                  <a:cubicBezTo>
                    <a:pt x="3" y="5"/>
                    <a:pt x="3" y="5"/>
                    <a:pt x="3" y="5"/>
                  </a:cubicBezTo>
                  <a:cubicBezTo>
                    <a:pt x="3" y="7"/>
                    <a:pt x="2" y="10"/>
                    <a:pt x="2" y="10"/>
                  </a:cubicBezTo>
                  <a:cubicBezTo>
                    <a:pt x="2" y="12"/>
                    <a:pt x="1" y="14"/>
                    <a:pt x="0" y="16"/>
                  </a:cubicBezTo>
                  <a:cubicBezTo>
                    <a:pt x="25" y="10"/>
                    <a:pt x="25" y="10"/>
                    <a:pt x="25" y="10"/>
                  </a:cubicBezTo>
                  <a:cubicBezTo>
                    <a:pt x="25" y="8"/>
                    <a:pt x="24" y="7"/>
                    <a:pt x="24" y="5"/>
                  </a:cubicBezTo>
                  <a:cubicBezTo>
                    <a:pt x="24" y="3"/>
                    <a:pt x="23" y="1"/>
                    <a:pt x="23"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5" name="Freeform 127"/>
            <p:cNvSpPr/>
            <p:nvPr userDrawn="1"/>
          </p:nvSpPr>
          <p:spPr bwMode="auto">
            <a:xfrm>
              <a:off x="6869113" y="4079875"/>
              <a:ext cx="55563" cy="46038"/>
            </a:xfrm>
            <a:custGeom>
              <a:avLst/>
              <a:gdLst>
                <a:gd name="T0" fmla="*/ 17 w 17"/>
                <a:gd name="T1" fmla="*/ 0 h 14"/>
                <a:gd name="T2" fmla="*/ 3 w 17"/>
                <a:gd name="T3" fmla="*/ 3 h 14"/>
                <a:gd name="T4" fmla="*/ 0 w 17"/>
                <a:gd name="T5" fmla="*/ 4 h 14"/>
                <a:gd name="T6" fmla="*/ 2 w 17"/>
                <a:gd name="T7" fmla="*/ 14 h 14"/>
                <a:gd name="T8" fmla="*/ 5 w 17"/>
                <a:gd name="T9" fmla="*/ 13 h 14"/>
                <a:gd name="T10" fmla="*/ 14 w 17"/>
                <a:gd name="T11" fmla="*/ 11 h 14"/>
                <a:gd name="T12" fmla="*/ 16 w 17"/>
                <a:gd name="T13" fmla="*/ 5 h 14"/>
                <a:gd name="T14" fmla="*/ 17 w 17"/>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4">
                  <a:moveTo>
                    <a:pt x="17" y="0"/>
                  </a:moveTo>
                  <a:cubicBezTo>
                    <a:pt x="3" y="3"/>
                    <a:pt x="3" y="3"/>
                    <a:pt x="3" y="3"/>
                  </a:cubicBezTo>
                  <a:cubicBezTo>
                    <a:pt x="0" y="4"/>
                    <a:pt x="0" y="4"/>
                    <a:pt x="0" y="4"/>
                  </a:cubicBezTo>
                  <a:cubicBezTo>
                    <a:pt x="2" y="14"/>
                    <a:pt x="2" y="14"/>
                    <a:pt x="2" y="14"/>
                  </a:cubicBezTo>
                  <a:cubicBezTo>
                    <a:pt x="5" y="13"/>
                    <a:pt x="5" y="13"/>
                    <a:pt x="5" y="13"/>
                  </a:cubicBezTo>
                  <a:cubicBezTo>
                    <a:pt x="14" y="11"/>
                    <a:pt x="14" y="11"/>
                    <a:pt x="14" y="11"/>
                  </a:cubicBezTo>
                  <a:cubicBezTo>
                    <a:pt x="15" y="9"/>
                    <a:pt x="16" y="7"/>
                    <a:pt x="16" y="5"/>
                  </a:cubicBezTo>
                  <a:cubicBezTo>
                    <a:pt x="16" y="5"/>
                    <a:pt x="17" y="2"/>
                    <a:pt x="17"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6" name="Rectangle 128"/>
            <p:cNvSpPr>
              <a:spLocks noChangeArrowheads="1"/>
            </p:cNvSpPr>
            <p:nvPr userDrawn="1"/>
          </p:nvSpPr>
          <p:spPr bwMode="auto">
            <a:xfrm>
              <a:off x="7737476" y="3954463"/>
              <a:ext cx="1588" cy="1588"/>
            </a:xfrm>
            <a:prstGeom prst="rect">
              <a:avLst/>
            </a:prstGeom>
            <a:solidFill>
              <a:srgbClr val="A0D8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07" name="Freeform 129"/>
            <p:cNvSpPr/>
            <p:nvPr userDrawn="1"/>
          </p:nvSpPr>
          <p:spPr bwMode="auto">
            <a:xfrm>
              <a:off x="7737476" y="395446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8" name="Freeform 130"/>
            <p:cNvSpPr/>
            <p:nvPr userDrawn="1"/>
          </p:nvSpPr>
          <p:spPr bwMode="auto">
            <a:xfrm>
              <a:off x="6884988" y="416877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9" name="Freeform 131"/>
            <p:cNvSpPr/>
            <p:nvPr userDrawn="1"/>
          </p:nvSpPr>
          <p:spPr bwMode="auto">
            <a:xfrm>
              <a:off x="6884988" y="4168775"/>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0" name="Freeform 132"/>
            <p:cNvSpPr/>
            <p:nvPr userDrawn="1"/>
          </p:nvSpPr>
          <p:spPr bwMode="auto">
            <a:xfrm>
              <a:off x="7605713" y="3938588"/>
              <a:ext cx="134938" cy="65088"/>
            </a:xfrm>
            <a:custGeom>
              <a:avLst/>
              <a:gdLst>
                <a:gd name="T0" fmla="*/ 38 w 41"/>
                <a:gd name="T1" fmla="*/ 0 h 20"/>
                <a:gd name="T2" fmla="*/ 35 w 41"/>
                <a:gd name="T3" fmla="*/ 1 h 20"/>
                <a:gd name="T4" fmla="*/ 0 w 41"/>
                <a:gd name="T5" fmla="*/ 9 h 20"/>
                <a:gd name="T6" fmla="*/ 1 w 41"/>
                <a:gd name="T7" fmla="*/ 20 h 20"/>
                <a:gd name="T8" fmla="*/ 38 w 41"/>
                <a:gd name="T9" fmla="*/ 11 h 20"/>
                <a:gd name="T10" fmla="*/ 41 w 41"/>
                <a:gd name="T11" fmla="*/ 10 h 20"/>
                <a:gd name="T12" fmla="*/ 40 w 41"/>
                <a:gd name="T13" fmla="*/ 5 h 20"/>
                <a:gd name="T14" fmla="*/ 38 w 41"/>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0">
                  <a:moveTo>
                    <a:pt x="38" y="0"/>
                  </a:moveTo>
                  <a:cubicBezTo>
                    <a:pt x="35" y="1"/>
                    <a:pt x="35" y="1"/>
                    <a:pt x="35" y="1"/>
                  </a:cubicBezTo>
                  <a:cubicBezTo>
                    <a:pt x="0" y="9"/>
                    <a:pt x="0" y="9"/>
                    <a:pt x="0" y="9"/>
                  </a:cubicBezTo>
                  <a:cubicBezTo>
                    <a:pt x="1" y="13"/>
                    <a:pt x="1" y="17"/>
                    <a:pt x="1" y="20"/>
                  </a:cubicBezTo>
                  <a:cubicBezTo>
                    <a:pt x="38" y="11"/>
                    <a:pt x="38" y="11"/>
                    <a:pt x="38" y="11"/>
                  </a:cubicBezTo>
                  <a:cubicBezTo>
                    <a:pt x="41" y="10"/>
                    <a:pt x="41" y="10"/>
                    <a:pt x="41" y="10"/>
                  </a:cubicBezTo>
                  <a:cubicBezTo>
                    <a:pt x="40" y="5"/>
                    <a:pt x="40" y="5"/>
                    <a:pt x="40" y="5"/>
                  </a:cubicBezTo>
                  <a:cubicBezTo>
                    <a:pt x="38" y="0"/>
                    <a:pt x="38" y="0"/>
                    <a:pt x="3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1" name="Freeform 133"/>
            <p:cNvSpPr/>
            <p:nvPr userDrawn="1"/>
          </p:nvSpPr>
          <p:spPr bwMode="auto">
            <a:xfrm>
              <a:off x="6884988" y="4119563"/>
              <a:ext cx="136525" cy="66675"/>
            </a:xfrm>
            <a:custGeom>
              <a:avLst/>
              <a:gdLst>
                <a:gd name="T0" fmla="*/ 37 w 41"/>
                <a:gd name="T1" fmla="*/ 0 h 20"/>
                <a:gd name="T2" fmla="*/ 3 w 41"/>
                <a:gd name="T3" fmla="*/ 8 h 20"/>
                <a:gd name="T4" fmla="*/ 0 w 41"/>
                <a:gd name="T5" fmla="*/ 14 h 20"/>
                <a:gd name="T6" fmla="*/ 0 w 41"/>
                <a:gd name="T7" fmla="*/ 15 h 20"/>
                <a:gd name="T8" fmla="*/ 1 w 41"/>
                <a:gd name="T9" fmla="*/ 20 h 20"/>
                <a:gd name="T10" fmla="*/ 5 w 41"/>
                <a:gd name="T11" fmla="*/ 19 h 20"/>
                <a:gd name="T12" fmla="*/ 41 w 41"/>
                <a:gd name="T13" fmla="*/ 10 h 20"/>
                <a:gd name="T14" fmla="*/ 37 w 41"/>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0">
                  <a:moveTo>
                    <a:pt x="37" y="0"/>
                  </a:moveTo>
                  <a:cubicBezTo>
                    <a:pt x="3" y="8"/>
                    <a:pt x="3" y="8"/>
                    <a:pt x="3" y="8"/>
                  </a:cubicBezTo>
                  <a:cubicBezTo>
                    <a:pt x="2" y="10"/>
                    <a:pt x="1" y="12"/>
                    <a:pt x="0" y="14"/>
                  </a:cubicBezTo>
                  <a:cubicBezTo>
                    <a:pt x="0" y="15"/>
                    <a:pt x="0" y="15"/>
                    <a:pt x="0" y="15"/>
                  </a:cubicBezTo>
                  <a:cubicBezTo>
                    <a:pt x="1" y="20"/>
                    <a:pt x="1" y="20"/>
                    <a:pt x="1" y="20"/>
                  </a:cubicBezTo>
                  <a:cubicBezTo>
                    <a:pt x="5" y="19"/>
                    <a:pt x="5" y="19"/>
                    <a:pt x="5" y="19"/>
                  </a:cubicBezTo>
                  <a:cubicBezTo>
                    <a:pt x="41" y="10"/>
                    <a:pt x="41" y="10"/>
                    <a:pt x="41" y="10"/>
                  </a:cubicBezTo>
                  <a:cubicBezTo>
                    <a:pt x="40" y="7"/>
                    <a:pt x="38" y="3"/>
                    <a:pt x="37"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2" name="Freeform 134"/>
            <p:cNvSpPr/>
            <p:nvPr userDrawn="1"/>
          </p:nvSpPr>
          <p:spPr bwMode="auto">
            <a:xfrm>
              <a:off x="6881813" y="4146550"/>
              <a:ext cx="12700" cy="19050"/>
            </a:xfrm>
            <a:custGeom>
              <a:avLst/>
              <a:gdLst>
                <a:gd name="T0" fmla="*/ 4 w 4"/>
                <a:gd name="T1" fmla="*/ 0 h 6"/>
                <a:gd name="T2" fmla="*/ 3 w 4"/>
                <a:gd name="T3" fmla="*/ 1 h 6"/>
                <a:gd name="T4" fmla="*/ 0 w 4"/>
                <a:gd name="T5" fmla="*/ 1 h 6"/>
                <a:gd name="T6" fmla="*/ 1 w 4"/>
                <a:gd name="T7" fmla="*/ 6 h 6"/>
                <a:gd name="T8" fmla="*/ 4 w 4"/>
                <a:gd name="T9" fmla="*/ 0 h 6"/>
              </a:gdLst>
              <a:ahLst/>
              <a:cxnLst>
                <a:cxn ang="0">
                  <a:pos x="T0" y="T1"/>
                </a:cxn>
                <a:cxn ang="0">
                  <a:pos x="T2" y="T3"/>
                </a:cxn>
                <a:cxn ang="0">
                  <a:pos x="T4" y="T5"/>
                </a:cxn>
                <a:cxn ang="0">
                  <a:pos x="T6" y="T7"/>
                </a:cxn>
                <a:cxn ang="0">
                  <a:pos x="T8" y="T9"/>
                </a:cxn>
              </a:cxnLst>
              <a:rect l="0" t="0" r="r" b="b"/>
              <a:pathLst>
                <a:path w="4" h="6">
                  <a:moveTo>
                    <a:pt x="4" y="0"/>
                  </a:moveTo>
                  <a:cubicBezTo>
                    <a:pt x="3" y="1"/>
                    <a:pt x="3" y="1"/>
                    <a:pt x="3" y="1"/>
                  </a:cubicBezTo>
                  <a:cubicBezTo>
                    <a:pt x="0" y="1"/>
                    <a:pt x="0" y="1"/>
                    <a:pt x="0" y="1"/>
                  </a:cubicBezTo>
                  <a:cubicBezTo>
                    <a:pt x="1" y="6"/>
                    <a:pt x="1" y="6"/>
                    <a:pt x="1" y="6"/>
                  </a:cubicBezTo>
                  <a:cubicBezTo>
                    <a:pt x="2" y="4"/>
                    <a:pt x="3" y="2"/>
                    <a:pt x="4"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3" name="Rectangle 135"/>
            <p:cNvSpPr>
              <a:spLocks noChangeArrowheads="1"/>
            </p:cNvSpPr>
            <p:nvPr userDrawn="1"/>
          </p:nvSpPr>
          <p:spPr bwMode="auto">
            <a:xfrm>
              <a:off x="7750176" y="4010025"/>
              <a:ext cx="1588" cy="1588"/>
            </a:xfrm>
            <a:prstGeom prst="rect">
              <a:avLst/>
            </a:prstGeom>
            <a:solidFill>
              <a:srgbClr val="A0D8D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14" name="Freeform 136"/>
            <p:cNvSpPr/>
            <p:nvPr userDrawn="1"/>
          </p:nvSpPr>
          <p:spPr bwMode="auto">
            <a:xfrm>
              <a:off x="7750176" y="401002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5" name="Freeform 137"/>
            <p:cNvSpPr/>
            <p:nvPr userDrawn="1"/>
          </p:nvSpPr>
          <p:spPr bwMode="auto">
            <a:xfrm>
              <a:off x="7602538" y="3994150"/>
              <a:ext cx="150813" cy="73025"/>
            </a:xfrm>
            <a:custGeom>
              <a:avLst/>
              <a:gdLst>
                <a:gd name="T0" fmla="*/ 44 w 46"/>
                <a:gd name="T1" fmla="*/ 0 h 22"/>
                <a:gd name="T2" fmla="*/ 40 w 46"/>
                <a:gd name="T3" fmla="*/ 1 h 22"/>
                <a:gd name="T4" fmla="*/ 2 w 46"/>
                <a:gd name="T5" fmla="*/ 11 h 22"/>
                <a:gd name="T6" fmla="*/ 0 w 46"/>
                <a:gd name="T7" fmla="*/ 22 h 22"/>
                <a:gd name="T8" fmla="*/ 43 w 46"/>
                <a:gd name="T9" fmla="*/ 11 h 22"/>
                <a:gd name="T10" fmla="*/ 46 w 46"/>
                <a:gd name="T11" fmla="*/ 11 h 22"/>
                <a:gd name="T12" fmla="*/ 45 w 46"/>
                <a:gd name="T13" fmla="*/ 5 h 22"/>
                <a:gd name="T14" fmla="*/ 44 w 46"/>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22">
                  <a:moveTo>
                    <a:pt x="44" y="0"/>
                  </a:moveTo>
                  <a:cubicBezTo>
                    <a:pt x="40" y="1"/>
                    <a:pt x="40" y="1"/>
                    <a:pt x="40" y="1"/>
                  </a:cubicBezTo>
                  <a:cubicBezTo>
                    <a:pt x="2" y="11"/>
                    <a:pt x="2" y="11"/>
                    <a:pt x="2" y="11"/>
                  </a:cubicBezTo>
                  <a:cubicBezTo>
                    <a:pt x="1" y="15"/>
                    <a:pt x="1" y="18"/>
                    <a:pt x="0" y="22"/>
                  </a:cubicBezTo>
                  <a:cubicBezTo>
                    <a:pt x="43" y="11"/>
                    <a:pt x="43" y="11"/>
                    <a:pt x="43" y="11"/>
                  </a:cubicBezTo>
                  <a:cubicBezTo>
                    <a:pt x="46" y="11"/>
                    <a:pt x="46" y="11"/>
                    <a:pt x="46" y="11"/>
                  </a:cubicBezTo>
                  <a:cubicBezTo>
                    <a:pt x="45" y="5"/>
                    <a:pt x="45" y="5"/>
                    <a:pt x="45" y="5"/>
                  </a:cubicBezTo>
                  <a:cubicBezTo>
                    <a:pt x="44" y="0"/>
                    <a:pt x="44" y="0"/>
                    <a:pt x="44"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6" name="Freeform 138"/>
            <p:cNvSpPr/>
            <p:nvPr userDrawn="1"/>
          </p:nvSpPr>
          <p:spPr bwMode="auto">
            <a:xfrm>
              <a:off x="6894513" y="4171950"/>
              <a:ext cx="161925" cy="69850"/>
            </a:xfrm>
            <a:custGeom>
              <a:avLst/>
              <a:gdLst>
                <a:gd name="T0" fmla="*/ 42 w 49"/>
                <a:gd name="T1" fmla="*/ 0 h 21"/>
                <a:gd name="T2" fmla="*/ 4 w 49"/>
                <a:gd name="T3" fmla="*/ 10 h 21"/>
                <a:gd name="T4" fmla="*/ 0 w 49"/>
                <a:gd name="T5" fmla="*/ 11 h 21"/>
                <a:gd name="T6" fmla="*/ 3 w 49"/>
                <a:gd name="T7" fmla="*/ 21 h 21"/>
                <a:gd name="T8" fmla="*/ 6 w 49"/>
                <a:gd name="T9" fmla="*/ 20 h 21"/>
                <a:gd name="T10" fmla="*/ 43 w 49"/>
                <a:gd name="T11" fmla="*/ 11 h 21"/>
                <a:gd name="T12" fmla="*/ 43 w 49"/>
                <a:gd name="T13" fmla="*/ 9 h 21"/>
                <a:gd name="T14" fmla="*/ 43 w 49"/>
                <a:gd name="T15" fmla="*/ 4 h 21"/>
                <a:gd name="T16" fmla="*/ 43 w 49"/>
                <a:gd name="T17" fmla="*/ 4 h 21"/>
                <a:gd name="T18" fmla="*/ 45 w 49"/>
                <a:gd name="T19" fmla="*/ 10 h 21"/>
                <a:gd name="T20" fmla="*/ 49 w 49"/>
                <a:gd name="T21" fmla="*/ 9 h 21"/>
                <a:gd name="T22" fmla="*/ 42 w 49"/>
                <a:gd name="T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9" h="21">
                  <a:moveTo>
                    <a:pt x="42" y="0"/>
                  </a:moveTo>
                  <a:cubicBezTo>
                    <a:pt x="4" y="10"/>
                    <a:pt x="4" y="10"/>
                    <a:pt x="4" y="10"/>
                  </a:cubicBezTo>
                  <a:cubicBezTo>
                    <a:pt x="0" y="11"/>
                    <a:pt x="0" y="11"/>
                    <a:pt x="0" y="11"/>
                  </a:cubicBezTo>
                  <a:cubicBezTo>
                    <a:pt x="3" y="21"/>
                    <a:pt x="3" y="21"/>
                    <a:pt x="3" y="21"/>
                  </a:cubicBezTo>
                  <a:cubicBezTo>
                    <a:pt x="6" y="20"/>
                    <a:pt x="6" y="20"/>
                    <a:pt x="6" y="20"/>
                  </a:cubicBezTo>
                  <a:cubicBezTo>
                    <a:pt x="43" y="11"/>
                    <a:pt x="43" y="11"/>
                    <a:pt x="43" y="11"/>
                  </a:cubicBezTo>
                  <a:cubicBezTo>
                    <a:pt x="43" y="10"/>
                    <a:pt x="43" y="10"/>
                    <a:pt x="43" y="9"/>
                  </a:cubicBezTo>
                  <a:cubicBezTo>
                    <a:pt x="42" y="7"/>
                    <a:pt x="40" y="5"/>
                    <a:pt x="43" y="4"/>
                  </a:cubicBezTo>
                  <a:cubicBezTo>
                    <a:pt x="43" y="4"/>
                    <a:pt x="43" y="4"/>
                    <a:pt x="43" y="4"/>
                  </a:cubicBezTo>
                  <a:cubicBezTo>
                    <a:pt x="46" y="4"/>
                    <a:pt x="45" y="9"/>
                    <a:pt x="45" y="10"/>
                  </a:cubicBezTo>
                  <a:cubicBezTo>
                    <a:pt x="49" y="9"/>
                    <a:pt x="49" y="9"/>
                    <a:pt x="49" y="9"/>
                  </a:cubicBezTo>
                  <a:cubicBezTo>
                    <a:pt x="47" y="7"/>
                    <a:pt x="44" y="3"/>
                    <a:pt x="42"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7" name="Freeform 139"/>
            <p:cNvSpPr/>
            <p:nvPr userDrawn="1"/>
          </p:nvSpPr>
          <p:spPr bwMode="auto">
            <a:xfrm>
              <a:off x="7027863" y="4186238"/>
              <a:ext cx="19050" cy="22225"/>
            </a:xfrm>
            <a:custGeom>
              <a:avLst/>
              <a:gdLst>
                <a:gd name="T0" fmla="*/ 3 w 6"/>
                <a:gd name="T1" fmla="*/ 0 h 7"/>
                <a:gd name="T2" fmla="*/ 3 w 6"/>
                <a:gd name="T3" fmla="*/ 0 h 7"/>
                <a:gd name="T4" fmla="*/ 3 w 6"/>
                <a:gd name="T5" fmla="*/ 5 h 7"/>
                <a:gd name="T6" fmla="*/ 3 w 6"/>
                <a:gd name="T7" fmla="*/ 7 h 7"/>
                <a:gd name="T8" fmla="*/ 5 w 6"/>
                <a:gd name="T9" fmla="*/ 6 h 7"/>
                <a:gd name="T10" fmla="*/ 3 w 6"/>
                <a:gd name="T11" fmla="*/ 0 h 7"/>
              </a:gdLst>
              <a:ahLst/>
              <a:cxnLst>
                <a:cxn ang="0">
                  <a:pos x="T0" y="T1"/>
                </a:cxn>
                <a:cxn ang="0">
                  <a:pos x="T2" y="T3"/>
                </a:cxn>
                <a:cxn ang="0">
                  <a:pos x="T4" y="T5"/>
                </a:cxn>
                <a:cxn ang="0">
                  <a:pos x="T6" y="T7"/>
                </a:cxn>
                <a:cxn ang="0">
                  <a:pos x="T8" y="T9"/>
                </a:cxn>
                <a:cxn ang="0">
                  <a:pos x="T10" y="T11"/>
                </a:cxn>
              </a:cxnLst>
              <a:rect l="0" t="0" r="r" b="b"/>
              <a:pathLst>
                <a:path w="6" h="7">
                  <a:moveTo>
                    <a:pt x="3" y="0"/>
                  </a:moveTo>
                  <a:cubicBezTo>
                    <a:pt x="3" y="0"/>
                    <a:pt x="3" y="0"/>
                    <a:pt x="3" y="0"/>
                  </a:cubicBezTo>
                  <a:cubicBezTo>
                    <a:pt x="0" y="1"/>
                    <a:pt x="2" y="3"/>
                    <a:pt x="3" y="5"/>
                  </a:cubicBezTo>
                  <a:cubicBezTo>
                    <a:pt x="3" y="6"/>
                    <a:pt x="3" y="6"/>
                    <a:pt x="3" y="7"/>
                  </a:cubicBezTo>
                  <a:cubicBezTo>
                    <a:pt x="5" y="6"/>
                    <a:pt x="5" y="6"/>
                    <a:pt x="5" y="6"/>
                  </a:cubicBezTo>
                  <a:cubicBezTo>
                    <a:pt x="5" y="5"/>
                    <a:pt x="6" y="0"/>
                    <a:pt x="3"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8" name="Freeform 140"/>
            <p:cNvSpPr>
              <a:spLocks noEditPoints="1"/>
            </p:cNvSpPr>
            <p:nvPr userDrawn="1"/>
          </p:nvSpPr>
          <p:spPr bwMode="auto">
            <a:xfrm>
              <a:off x="6973888" y="3114675"/>
              <a:ext cx="341313" cy="290513"/>
            </a:xfrm>
            <a:custGeom>
              <a:avLst/>
              <a:gdLst>
                <a:gd name="T0" fmla="*/ 5 w 103"/>
                <a:gd name="T1" fmla="*/ 88 h 88"/>
                <a:gd name="T2" fmla="*/ 10 w 103"/>
                <a:gd name="T3" fmla="*/ 77 h 88"/>
                <a:gd name="T4" fmla="*/ 11 w 103"/>
                <a:gd name="T5" fmla="*/ 74 h 88"/>
                <a:gd name="T6" fmla="*/ 11 w 103"/>
                <a:gd name="T7" fmla="*/ 74 h 88"/>
                <a:gd name="T8" fmla="*/ 62 w 103"/>
                <a:gd name="T9" fmla="*/ 53 h 88"/>
                <a:gd name="T10" fmla="*/ 55 w 103"/>
                <a:gd name="T11" fmla="*/ 55 h 88"/>
                <a:gd name="T12" fmla="*/ 54 w 103"/>
                <a:gd name="T13" fmla="*/ 52 h 88"/>
                <a:gd name="T14" fmla="*/ 53 w 103"/>
                <a:gd name="T15" fmla="*/ 51 h 88"/>
                <a:gd name="T16" fmla="*/ 49 w 103"/>
                <a:gd name="T17" fmla="*/ 50 h 88"/>
                <a:gd name="T18" fmla="*/ 42 w 103"/>
                <a:gd name="T19" fmla="*/ 56 h 88"/>
                <a:gd name="T20" fmla="*/ 38 w 103"/>
                <a:gd name="T21" fmla="*/ 59 h 88"/>
                <a:gd name="T22" fmla="*/ 36 w 103"/>
                <a:gd name="T23" fmla="*/ 56 h 88"/>
                <a:gd name="T24" fmla="*/ 32 w 103"/>
                <a:gd name="T25" fmla="*/ 55 h 88"/>
                <a:gd name="T26" fmla="*/ 28 w 103"/>
                <a:gd name="T27" fmla="*/ 55 h 88"/>
                <a:gd name="T28" fmla="*/ 20 w 103"/>
                <a:gd name="T29" fmla="*/ 52 h 88"/>
                <a:gd name="T30" fmla="*/ 0 w 103"/>
                <a:gd name="T31" fmla="*/ 65 h 88"/>
                <a:gd name="T32" fmla="*/ 4 w 103"/>
                <a:gd name="T33" fmla="*/ 66 h 88"/>
                <a:gd name="T34" fmla="*/ 7 w 103"/>
                <a:gd name="T35" fmla="*/ 68 h 88"/>
                <a:gd name="T36" fmla="*/ 13 w 103"/>
                <a:gd name="T37" fmla="*/ 70 h 88"/>
                <a:gd name="T38" fmla="*/ 14 w 103"/>
                <a:gd name="T39" fmla="*/ 79 h 88"/>
                <a:gd name="T40" fmla="*/ 39 w 103"/>
                <a:gd name="T41" fmla="*/ 79 h 88"/>
                <a:gd name="T42" fmla="*/ 48 w 103"/>
                <a:gd name="T43" fmla="*/ 63 h 88"/>
                <a:gd name="T44" fmla="*/ 61 w 103"/>
                <a:gd name="T45" fmla="*/ 55 h 88"/>
                <a:gd name="T46" fmla="*/ 64 w 103"/>
                <a:gd name="T47" fmla="*/ 50 h 88"/>
                <a:gd name="T48" fmla="*/ 95 w 103"/>
                <a:gd name="T49" fmla="*/ 49 h 88"/>
                <a:gd name="T50" fmla="*/ 95 w 103"/>
                <a:gd name="T51" fmla="*/ 57 h 88"/>
                <a:gd name="T52" fmla="*/ 90 w 103"/>
                <a:gd name="T53" fmla="*/ 56 h 88"/>
                <a:gd name="T54" fmla="*/ 82 w 103"/>
                <a:gd name="T55" fmla="*/ 58 h 88"/>
                <a:gd name="T56" fmla="*/ 74 w 103"/>
                <a:gd name="T57" fmla="*/ 63 h 88"/>
                <a:gd name="T58" fmla="*/ 71 w 103"/>
                <a:gd name="T59" fmla="*/ 60 h 88"/>
                <a:gd name="T60" fmla="*/ 68 w 103"/>
                <a:gd name="T61" fmla="*/ 61 h 88"/>
                <a:gd name="T62" fmla="*/ 67 w 103"/>
                <a:gd name="T63" fmla="*/ 61 h 88"/>
                <a:gd name="T64" fmla="*/ 66 w 103"/>
                <a:gd name="T65" fmla="*/ 61 h 88"/>
                <a:gd name="T66" fmla="*/ 63 w 103"/>
                <a:gd name="T67" fmla="*/ 61 h 88"/>
                <a:gd name="T68" fmla="*/ 63 w 103"/>
                <a:gd name="T69" fmla="*/ 60 h 88"/>
                <a:gd name="T70" fmla="*/ 62 w 103"/>
                <a:gd name="T71" fmla="*/ 60 h 88"/>
                <a:gd name="T72" fmla="*/ 57 w 103"/>
                <a:gd name="T73" fmla="*/ 66 h 88"/>
                <a:gd name="T74" fmla="*/ 58 w 103"/>
                <a:gd name="T75" fmla="*/ 65 h 88"/>
                <a:gd name="T76" fmla="*/ 57 w 103"/>
                <a:gd name="T77" fmla="*/ 71 h 88"/>
                <a:gd name="T78" fmla="*/ 56 w 103"/>
                <a:gd name="T79" fmla="*/ 73 h 88"/>
                <a:gd name="T80" fmla="*/ 55 w 103"/>
                <a:gd name="T81" fmla="*/ 73 h 88"/>
                <a:gd name="T82" fmla="*/ 55 w 103"/>
                <a:gd name="T83" fmla="*/ 75 h 88"/>
                <a:gd name="T84" fmla="*/ 99 w 103"/>
                <a:gd name="T85" fmla="*/ 47 h 88"/>
                <a:gd name="T86" fmla="*/ 51 w 103"/>
                <a:gd name="T87" fmla="*/ 9 h 88"/>
                <a:gd name="T88" fmla="*/ 53 w 103"/>
                <a:gd name="T89" fmla="*/ 9 h 88"/>
                <a:gd name="T90" fmla="*/ 55 w 103"/>
                <a:gd name="T91" fmla="*/ 9 h 88"/>
                <a:gd name="T92" fmla="*/ 63 w 103"/>
                <a:gd name="T93" fmla="*/ 18 h 88"/>
                <a:gd name="T94" fmla="*/ 74 w 103"/>
                <a:gd name="T95" fmla="*/ 21 h 88"/>
                <a:gd name="T96" fmla="*/ 77 w 103"/>
                <a:gd name="T97" fmla="*/ 21 h 88"/>
                <a:gd name="T98" fmla="*/ 81 w 103"/>
                <a:gd name="T99" fmla="*/ 21 h 88"/>
                <a:gd name="T100" fmla="*/ 80 w 103"/>
                <a:gd name="T101" fmla="*/ 23 h 88"/>
                <a:gd name="T102" fmla="*/ 84 w 103"/>
                <a:gd name="T103" fmla="*/ 25 h 88"/>
                <a:gd name="T104" fmla="*/ 84 w 103"/>
                <a:gd name="T105" fmla="*/ 22 h 88"/>
                <a:gd name="T106" fmla="*/ 86 w 103"/>
                <a:gd name="T107" fmla="*/ 21 h 88"/>
                <a:gd name="T108" fmla="*/ 87 w 103"/>
                <a:gd name="T10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3" h="88">
                  <a:moveTo>
                    <a:pt x="10" y="77"/>
                  </a:moveTo>
                  <a:cubicBezTo>
                    <a:pt x="9" y="80"/>
                    <a:pt x="7" y="84"/>
                    <a:pt x="5" y="88"/>
                  </a:cubicBezTo>
                  <a:cubicBezTo>
                    <a:pt x="9" y="87"/>
                    <a:pt x="9" y="87"/>
                    <a:pt x="9" y="87"/>
                  </a:cubicBezTo>
                  <a:cubicBezTo>
                    <a:pt x="9" y="83"/>
                    <a:pt x="10" y="80"/>
                    <a:pt x="10" y="77"/>
                  </a:cubicBezTo>
                  <a:moveTo>
                    <a:pt x="11" y="74"/>
                  </a:moveTo>
                  <a:cubicBezTo>
                    <a:pt x="11" y="74"/>
                    <a:pt x="11" y="74"/>
                    <a:pt x="11" y="74"/>
                  </a:cubicBezTo>
                  <a:cubicBezTo>
                    <a:pt x="10" y="76"/>
                    <a:pt x="10" y="76"/>
                    <a:pt x="10" y="76"/>
                  </a:cubicBezTo>
                  <a:cubicBezTo>
                    <a:pt x="11" y="75"/>
                    <a:pt x="11" y="74"/>
                    <a:pt x="11" y="74"/>
                  </a:cubicBezTo>
                  <a:moveTo>
                    <a:pt x="64" y="50"/>
                  </a:moveTo>
                  <a:cubicBezTo>
                    <a:pt x="61" y="50"/>
                    <a:pt x="63" y="52"/>
                    <a:pt x="62" y="53"/>
                  </a:cubicBezTo>
                  <a:cubicBezTo>
                    <a:pt x="61" y="54"/>
                    <a:pt x="59" y="53"/>
                    <a:pt x="58" y="54"/>
                  </a:cubicBezTo>
                  <a:cubicBezTo>
                    <a:pt x="57" y="54"/>
                    <a:pt x="56" y="55"/>
                    <a:pt x="55" y="55"/>
                  </a:cubicBezTo>
                  <a:cubicBezTo>
                    <a:pt x="55" y="55"/>
                    <a:pt x="54" y="55"/>
                    <a:pt x="54" y="55"/>
                  </a:cubicBezTo>
                  <a:cubicBezTo>
                    <a:pt x="54" y="55"/>
                    <a:pt x="54" y="52"/>
                    <a:pt x="54" y="52"/>
                  </a:cubicBezTo>
                  <a:cubicBezTo>
                    <a:pt x="54" y="52"/>
                    <a:pt x="54" y="52"/>
                    <a:pt x="54" y="52"/>
                  </a:cubicBezTo>
                  <a:cubicBezTo>
                    <a:pt x="54" y="52"/>
                    <a:pt x="53" y="51"/>
                    <a:pt x="53" y="51"/>
                  </a:cubicBezTo>
                  <a:cubicBezTo>
                    <a:pt x="52" y="51"/>
                    <a:pt x="51" y="50"/>
                    <a:pt x="50" y="50"/>
                  </a:cubicBezTo>
                  <a:cubicBezTo>
                    <a:pt x="50" y="50"/>
                    <a:pt x="50" y="50"/>
                    <a:pt x="49" y="50"/>
                  </a:cubicBezTo>
                  <a:cubicBezTo>
                    <a:pt x="47" y="53"/>
                    <a:pt x="47" y="53"/>
                    <a:pt x="47" y="53"/>
                  </a:cubicBezTo>
                  <a:cubicBezTo>
                    <a:pt x="45" y="54"/>
                    <a:pt x="43" y="54"/>
                    <a:pt x="42" y="56"/>
                  </a:cubicBezTo>
                  <a:cubicBezTo>
                    <a:pt x="46" y="58"/>
                    <a:pt x="41" y="58"/>
                    <a:pt x="40" y="58"/>
                  </a:cubicBezTo>
                  <a:cubicBezTo>
                    <a:pt x="40" y="59"/>
                    <a:pt x="39" y="59"/>
                    <a:pt x="38" y="59"/>
                  </a:cubicBezTo>
                  <a:cubicBezTo>
                    <a:pt x="37" y="59"/>
                    <a:pt x="37" y="59"/>
                    <a:pt x="36" y="58"/>
                  </a:cubicBezTo>
                  <a:cubicBezTo>
                    <a:pt x="36" y="58"/>
                    <a:pt x="33" y="56"/>
                    <a:pt x="36" y="56"/>
                  </a:cubicBezTo>
                  <a:cubicBezTo>
                    <a:pt x="36" y="56"/>
                    <a:pt x="36" y="56"/>
                    <a:pt x="36" y="56"/>
                  </a:cubicBezTo>
                  <a:cubicBezTo>
                    <a:pt x="35" y="55"/>
                    <a:pt x="34" y="55"/>
                    <a:pt x="32" y="55"/>
                  </a:cubicBezTo>
                  <a:cubicBezTo>
                    <a:pt x="31" y="55"/>
                    <a:pt x="29" y="55"/>
                    <a:pt x="29" y="55"/>
                  </a:cubicBezTo>
                  <a:cubicBezTo>
                    <a:pt x="28" y="55"/>
                    <a:pt x="28" y="55"/>
                    <a:pt x="28" y="55"/>
                  </a:cubicBezTo>
                  <a:cubicBezTo>
                    <a:pt x="25" y="55"/>
                    <a:pt x="23" y="53"/>
                    <a:pt x="20" y="52"/>
                  </a:cubicBezTo>
                  <a:cubicBezTo>
                    <a:pt x="20" y="52"/>
                    <a:pt x="20" y="52"/>
                    <a:pt x="20" y="52"/>
                  </a:cubicBezTo>
                  <a:cubicBezTo>
                    <a:pt x="17" y="52"/>
                    <a:pt x="12" y="57"/>
                    <a:pt x="8" y="59"/>
                  </a:cubicBezTo>
                  <a:cubicBezTo>
                    <a:pt x="6" y="61"/>
                    <a:pt x="2" y="62"/>
                    <a:pt x="0" y="65"/>
                  </a:cubicBezTo>
                  <a:cubicBezTo>
                    <a:pt x="2" y="66"/>
                    <a:pt x="3" y="64"/>
                    <a:pt x="3" y="68"/>
                  </a:cubicBezTo>
                  <a:cubicBezTo>
                    <a:pt x="3" y="67"/>
                    <a:pt x="4" y="66"/>
                    <a:pt x="4" y="66"/>
                  </a:cubicBezTo>
                  <a:cubicBezTo>
                    <a:pt x="5" y="66"/>
                    <a:pt x="5" y="68"/>
                    <a:pt x="4" y="69"/>
                  </a:cubicBezTo>
                  <a:cubicBezTo>
                    <a:pt x="5" y="68"/>
                    <a:pt x="6" y="68"/>
                    <a:pt x="7" y="68"/>
                  </a:cubicBezTo>
                  <a:cubicBezTo>
                    <a:pt x="9" y="68"/>
                    <a:pt x="11" y="70"/>
                    <a:pt x="11" y="73"/>
                  </a:cubicBezTo>
                  <a:cubicBezTo>
                    <a:pt x="12" y="71"/>
                    <a:pt x="12" y="70"/>
                    <a:pt x="13" y="70"/>
                  </a:cubicBezTo>
                  <a:cubicBezTo>
                    <a:pt x="14" y="70"/>
                    <a:pt x="14" y="70"/>
                    <a:pt x="15" y="72"/>
                  </a:cubicBezTo>
                  <a:cubicBezTo>
                    <a:pt x="15" y="74"/>
                    <a:pt x="14" y="77"/>
                    <a:pt x="14" y="79"/>
                  </a:cubicBezTo>
                  <a:cubicBezTo>
                    <a:pt x="14" y="81"/>
                    <a:pt x="14" y="83"/>
                    <a:pt x="14" y="85"/>
                  </a:cubicBezTo>
                  <a:cubicBezTo>
                    <a:pt x="39" y="79"/>
                    <a:pt x="39" y="79"/>
                    <a:pt x="39" y="79"/>
                  </a:cubicBezTo>
                  <a:cubicBezTo>
                    <a:pt x="40" y="74"/>
                    <a:pt x="42" y="68"/>
                    <a:pt x="45" y="65"/>
                  </a:cubicBezTo>
                  <a:cubicBezTo>
                    <a:pt x="46" y="64"/>
                    <a:pt x="45" y="64"/>
                    <a:pt x="48" y="63"/>
                  </a:cubicBezTo>
                  <a:cubicBezTo>
                    <a:pt x="50" y="62"/>
                    <a:pt x="53" y="60"/>
                    <a:pt x="56" y="58"/>
                  </a:cubicBezTo>
                  <a:cubicBezTo>
                    <a:pt x="57" y="57"/>
                    <a:pt x="60" y="56"/>
                    <a:pt x="61" y="55"/>
                  </a:cubicBezTo>
                  <a:cubicBezTo>
                    <a:pt x="63" y="54"/>
                    <a:pt x="63" y="51"/>
                    <a:pt x="64" y="50"/>
                  </a:cubicBezTo>
                  <a:cubicBezTo>
                    <a:pt x="64" y="50"/>
                    <a:pt x="64" y="50"/>
                    <a:pt x="64" y="50"/>
                  </a:cubicBezTo>
                  <a:moveTo>
                    <a:pt x="99" y="47"/>
                  </a:moveTo>
                  <a:cubicBezTo>
                    <a:pt x="98" y="48"/>
                    <a:pt x="96" y="49"/>
                    <a:pt x="95" y="49"/>
                  </a:cubicBezTo>
                  <a:cubicBezTo>
                    <a:pt x="94" y="49"/>
                    <a:pt x="94" y="49"/>
                    <a:pt x="93" y="48"/>
                  </a:cubicBezTo>
                  <a:cubicBezTo>
                    <a:pt x="93" y="50"/>
                    <a:pt x="98" y="55"/>
                    <a:pt x="95" y="57"/>
                  </a:cubicBezTo>
                  <a:cubicBezTo>
                    <a:pt x="95" y="58"/>
                    <a:pt x="94" y="58"/>
                    <a:pt x="94" y="58"/>
                  </a:cubicBezTo>
                  <a:cubicBezTo>
                    <a:pt x="93" y="58"/>
                    <a:pt x="91" y="56"/>
                    <a:pt x="90" y="56"/>
                  </a:cubicBezTo>
                  <a:cubicBezTo>
                    <a:pt x="90" y="56"/>
                    <a:pt x="90" y="56"/>
                    <a:pt x="90" y="56"/>
                  </a:cubicBezTo>
                  <a:cubicBezTo>
                    <a:pt x="89" y="56"/>
                    <a:pt x="84" y="58"/>
                    <a:pt x="82" y="58"/>
                  </a:cubicBezTo>
                  <a:cubicBezTo>
                    <a:pt x="80" y="59"/>
                    <a:pt x="76" y="63"/>
                    <a:pt x="74" y="63"/>
                  </a:cubicBezTo>
                  <a:cubicBezTo>
                    <a:pt x="74" y="63"/>
                    <a:pt x="74" y="63"/>
                    <a:pt x="74" y="63"/>
                  </a:cubicBezTo>
                  <a:cubicBezTo>
                    <a:pt x="74" y="63"/>
                    <a:pt x="72" y="60"/>
                    <a:pt x="71" y="60"/>
                  </a:cubicBezTo>
                  <a:cubicBezTo>
                    <a:pt x="71" y="60"/>
                    <a:pt x="71" y="60"/>
                    <a:pt x="71" y="60"/>
                  </a:cubicBezTo>
                  <a:cubicBezTo>
                    <a:pt x="70" y="60"/>
                    <a:pt x="70" y="60"/>
                    <a:pt x="69" y="60"/>
                  </a:cubicBezTo>
                  <a:cubicBezTo>
                    <a:pt x="69" y="61"/>
                    <a:pt x="68" y="61"/>
                    <a:pt x="68" y="61"/>
                  </a:cubicBezTo>
                  <a:cubicBezTo>
                    <a:pt x="68" y="61"/>
                    <a:pt x="68" y="61"/>
                    <a:pt x="68" y="61"/>
                  </a:cubicBezTo>
                  <a:cubicBezTo>
                    <a:pt x="68" y="61"/>
                    <a:pt x="67" y="61"/>
                    <a:pt x="67" y="61"/>
                  </a:cubicBezTo>
                  <a:cubicBezTo>
                    <a:pt x="67" y="61"/>
                    <a:pt x="67" y="61"/>
                    <a:pt x="66" y="61"/>
                  </a:cubicBezTo>
                  <a:cubicBezTo>
                    <a:pt x="66" y="61"/>
                    <a:pt x="66" y="61"/>
                    <a:pt x="66" y="61"/>
                  </a:cubicBezTo>
                  <a:cubicBezTo>
                    <a:pt x="65" y="61"/>
                    <a:pt x="65" y="61"/>
                    <a:pt x="66" y="59"/>
                  </a:cubicBezTo>
                  <a:cubicBezTo>
                    <a:pt x="65" y="59"/>
                    <a:pt x="64" y="61"/>
                    <a:pt x="63" y="61"/>
                  </a:cubicBezTo>
                  <a:cubicBezTo>
                    <a:pt x="63" y="61"/>
                    <a:pt x="63" y="61"/>
                    <a:pt x="63" y="61"/>
                  </a:cubicBezTo>
                  <a:cubicBezTo>
                    <a:pt x="63" y="61"/>
                    <a:pt x="63" y="61"/>
                    <a:pt x="63" y="60"/>
                  </a:cubicBezTo>
                  <a:cubicBezTo>
                    <a:pt x="63" y="60"/>
                    <a:pt x="62" y="60"/>
                    <a:pt x="62" y="60"/>
                  </a:cubicBezTo>
                  <a:cubicBezTo>
                    <a:pt x="62" y="60"/>
                    <a:pt x="62" y="60"/>
                    <a:pt x="62" y="60"/>
                  </a:cubicBezTo>
                  <a:cubicBezTo>
                    <a:pt x="61" y="61"/>
                    <a:pt x="59" y="62"/>
                    <a:pt x="58" y="64"/>
                  </a:cubicBezTo>
                  <a:cubicBezTo>
                    <a:pt x="57" y="65"/>
                    <a:pt x="57" y="66"/>
                    <a:pt x="57" y="66"/>
                  </a:cubicBezTo>
                  <a:cubicBezTo>
                    <a:pt x="57" y="66"/>
                    <a:pt x="57" y="66"/>
                    <a:pt x="57" y="66"/>
                  </a:cubicBezTo>
                  <a:cubicBezTo>
                    <a:pt x="58" y="65"/>
                    <a:pt x="58" y="65"/>
                    <a:pt x="58" y="65"/>
                  </a:cubicBezTo>
                  <a:cubicBezTo>
                    <a:pt x="58" y="65"/>
                    <a:pt x="58" y="66"/>
                    <a:pt x="58" y="67"/>
                  </a:cubicBezTo>
                  <a:cubicBezTo>
                    <a:pt x="58" y="67"/>
                    <a:pt x="57" y="70"/>
                    <a:pt x="57" y="71"/>
                  </a:cubicBezTo>
                  <a:cubicBezTo>
                    <a:pt x="57" y="71"/>
                    <a:pt x="57" y="72"/>
                    <a:pt x="57" y="73"/>
                  </a:cubicBezTo>
                  <a:cubicBezTo>
                    <a:pt x="57" y="73"/>
                    <a:pt x="57" y="73"/>
                    <a:pt x="56" y="73"/>
                  </a:cubicBezTo>
                  <a:cubicBezTo>
                    <a:pt x="56" y="73"/>
                    <a:pt x="56" y="73"/>
                    <a:pt x="56" y="73"/>
                  </a:cubicBezTo>
                  <a:cubicBezTo>
                    <a:pt x="56" y="73"/>
                    <a:pt x="56" y="73"/>
                    <a:pt x="55" y="73"/>
                  </a:cubicBezTo>
                  <a:cubicBezTo>
                    <a:pt x="55" y="73"/>
                    <a:pt x="55" y="73"/>
                    <a:pt x="55" y="73"/>
                  </a:cubicBezTo>
                  <a:cubicBezTo>
                    <a:pt x="55" y="73"/>
                    <a:pt x="55" y="74"/>
                    <a:pt x="55" y="75"/>
                  </a:cubicBezTo>
                  <a:cubicBezTo>
                    <a:pt x="103" y="63"/>
                    <a:pt x="103" y="63"/>
                    <a:pt x="103" y="63"/>
                  </a:cubicBezTo>
                  <a:cubicBezTo>
                    <a:pt x="99" y="47"/>
                    <a:pt x="99" y="47"/>
                    <a:pt x="99" y="47"/>
                  </a:cubicBezTo>
                  <a:moveTo>
                    <a:pt x="87" y="0"/>
                  </a:moveTo>
                  <a:cubicBezTo>
                    <a:pt x="51" y="9"/>
                    <a:pt x="51" y="9"/>
                    <a:pt x="51" y="9"/>
                  </a:cubicBezTo>
                  <a:cubicBezTo>
                    <a:pt x="51" y="9"/>
                    <a:pt x="52" y="9"/>
                    <a:pt x="52" y="9"/>
                  </a:cubicBezTo>
                  <a:cubicBezTo>
                    <a:pt x="52" y="9"/>
                    <a:pt x="53" y="9"/>
                    <a:pt x="53" y="9"/>
                  </a:cubicBezTo>
                  <a:cubicBezTo>
                    <a:pt x="53" y="9"/>
                    <a:pt x="53" y="9"/>
                    <a:pt x="53" y="9"/>
                  </a:cubicBezTo>
                  <a:cubicBezTo>
                    <a:pt x="54" y="9"/>
                    <a:pt x="54" y="9"/>
                    <a:pt x="55" y="9"/>
                  </a:cubicBezTo>
                  <a:cubicBezTo>
                    <a:pt x="58" y="10"/>
                    <a:pt x="62" y="10"/>
                    <a:pt x="64" y="14"/>
                  </a:cubicBezTo>
                  <a:cubicBezTo>
                    <a:pt x="64" y="16"/>
                    <a:pt x="63" y="17"/>
                    <a:pt x="63" y="18"/>
                  </a:cubicBezTo>
                  <a:cubicBezTo>
                    <a:pt x="65" y="19"/>
                    <a:pt x="67" y="19"/>
                    <a:pt x="69" y="19"/>
                  </a:cubicBezTo>
                  <a:cubicBezTo>
                    <a:pt x="71" y="19"/>
                    <a:pt x="72" y="21"/>
                    <a:pt x="74" y="21"/>
                  </a:cubicBezTo>
                  <a:cubicBezTo>
                    <a:pt x="74" y="21"/>
                    <a:pt x="75" y="21"/>
                    <a:pt x="75" y="21"/>
                  </a:cubicBezTo>
                  <a:cubicBezTo>
                    <a:pt x="76" y="21"/>
                    <a:pt x="77" y="21"/>
                    <a:pt x="77" y="21"/>
                  </a:cubicBezTo>
                  <a:cubicBezTo>
                    <a:pt x="78" y="20"/>
                    <a:pt x="79" y="20"/>
                    <a:pt x="80" y="20"/>
                  </a:cubicBezTo>
                  <a:cubicBezTo>
                    <a:pt x="80" y="20"/>
                    <a:pt x="81" y="20"/>
                    <a:pt x="81" y="21"/>
                  </a:cubicBezTo>
                  <a:cubicBezTo>
                    <a:pt x="83" y="22"/>
                    <a:pt x="82" y="24"/>
                    <a:pt x="81" y="24"/>
                  </a:cubicBezTo>
                  <a:cubicBezTo>
                    <a:pt x="80" y="24"/>
                    <a:pt x="80" y="23"/>
                    <a:pt x="80" y="23"/>
                  </a:cubicBezTo>
                  <a:cubicBezTo>
                    <a:pt x="79" y="25"/>
                    <a:pt x="81" y="26"/>
                    <a:pt x="82" y="26"/>
                  </a:cubicBezTo>
                  <a:cubicBezTo>
                    <a:pt x="83" y="26"/>
                    <a:pt x="83" y="26"/>
                    <a:pt x="84" y="25"/>
                  </a:cubicBezTo>
                  <a:cubicBezTo>
                    <a:pt x="84" y="25"/>
                    <a:pt x="84" y="25"/>
                    <a:pt x="84" y="25"/>
                  </a:cubicBezTo>
                  <a:cubicBezTo>
                    <a:pt x="83" y="25"/>
                    <a:pt x="83" y="23"/>
                    <a:pt x="84" y="22"/>
                  </a:cubicBezTo>
                  <a:cubicBezTo>
                    <a:pt x="84" y="21"/>
                    <a:pt x="84" y="21"/>
                    <a:pt x="85" y="21"/>
                  </a:cubicBezTo>
                  <a:cubicBezTo>
                    <a:pt x="85" y="21"/>
                    <a:pt x="86" y="21"/>
                    <a:pt x="86" y="21"/>
                  </a:cubicBezTo>
                  <a:cubicBezTo>
                    <a:pt x="88" y="21"/>
                    <a:pt x="91" y="23"/>
                    <a:pt x="93" y="24"/>
                  </a:cubicBezTo>
                  <a:cubicBezTo>
                    <a:pt x="87" y="0"/>
                    <a:pt x="87" y="0"/>
                    <a:pt x="87"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9" name="Freeform 141"/>
            <p:cNvSpPr>
              <a:spLocks noEditPoints="1"/>
            </p:cNvSpPr>
            <p:nvPr userDrawn="1"/>
          </p:nvSpPr>
          <p:spPr bwMode="auto">
            <a:xfrm>
              <a:off x="6908801" y="3144838"/>
              <a:ext cx="392113" cy="268288"/>
            </a:xfrm>
            <a:custGeom>
              <a:avLst/>
              <a:gdLst>
                <a:gd name="T0" fmla="*/ 31 w 119"/>
                <a:gd name="T1" fmla="*/ 65 h 81"/>
                <a:gd name="T2" fmla="*/ 30 w 119"/>
                <a:gd name="T3" fmla="*/ 67 h 81"/>
                <a:gd name="T4" fmla="*/ 0 w 119"/>
                <a:gd name="T5" fmla="*/ 18 h 81"/>
                <a:gd name="T6" fmla="*/ 25 w 119"/>
                <a:gd name="T7" fmla="*/ 79 h 81"/>
                <a:gd name="T8" fmla="*/ 29 w 119"/>
                <a:gd name="T9" fmla="*/ 78 h 81"/>
                <a:gd name="T10" fmla="*/ 34 w 119"/>
                <a:gd name="T11" fmla="*/ 70 h 81"/>
                <a:gd name="T12" fmla="*/ 33 w 119"/>
                <a:gd name="T13" fmla="*/ 61 h 81"/>
                <a:gd name="T14" fmla="*/ 27 w 119"/>
                <a:gd name="T15" fmla="*/ 59 h 81"/>
                <a:gd name="T16" fmla="*/ 24 w 119"/>
                <a:gd name="T17" fmla="*/ 57 h 81"/>
                <a:gd name="T18" fmla="*/ 20 w 119"/>
                <a:gd name="T19" fmla="*/ 56 h 81"/>
                <a:gd name="T20" fmla="*/ 40 w 119"/>
                <a:gd name="T21" fmla="*/ 43 h 81"/>
                <a:gd name="T22" fmla="*/ 48 w 119"/>
                <a:gd name="T23" fmla="*/ 46 h 81"/>
                <a:gd name="T24" fmla="*/ 52 w 119"/>
                <a:gd name="T25" fmla="*/ 46 h 81"/>
                <a:gd name="T26" fmla="*/ 56 w 119"/>
                <a:gd name="T27" fmla="*/ 47 h 81"/>
                <a:gd name="T28" fmla="*/ 58 w 119"/>
                <a:gd name="T29" fmla="*/ 50 h 81"/>
                <a:gd name="T30" fmla="*/ 62 w 119"/>
                <a:gd name="T31" fmla="*/ 47 h 81"/>
                <a:gd name="T32" fmla="*/ 69 w 119"/>
                <a:gd name="T33" fmla="*/ 41 h 81"/>
                <a:gd name="T34" fmla="*/ 73 w 119"/>
                <a:gd name="T35" fmla="*/ 42 h 81"/>
                <a:gd name="T36" fmla="*/ 74 w 119"/>
                <a:gd name="T37" fmla="*/ 43 h 81"/>
                <a:gd name="T38" fmla="*/ 75 w 119"/>
                <a:gd name="T39" fmla="*/ 46 h 81"/>
                <a:gd name="T40" fmla="*/ 82 w 119"/>
                <a:gd name="T41" fmla="*/ 44 h 81"/>
                <a:gd name="T42" fmla="*/ 84 w 119"/>
                <a:gd name="T43" fmla="*/ 41 h 81"/>
                <a:gd name="T44" fmla="*/ 76 w 119"/>
                <a:gd name="T45" fmla="*/ 49 h 81"/>
                <a:gd name="T46" fmla="*/ 65 w 119"/>
                <a:gd name="T47" fmla="*/ 56 h 81"/>
                <a:gd name="T48" fmla="*/ 75 w 119"/>
                <a:gd name="T49" fmla="*/ 66 h 81"/>
                <a:gd name="T50" fmla="*/ 75 w 119"/>
                <a:gd name="T51" fmla="*/ 64 h 81"/>
                <a:gd name="T52" fmla="*/ 76 w 119"/>
                <a:gd name="T53" fmla="*/ 64 h 81"/>
                <a:gd name="T54" fmla="*/ 77 w 119"/>
                <a:gd name="T55" fmla="*/ 62 h 81"/>
                <a:gd name="T56" fmla="*/ 78 w 119"/>
                <a:gd name="T57" fmla="*/ 56 h 81"/>
                <a:gd name="T58" fmla="*/ 77 w 119"/>
                <a:gd name="T59" fmla="*/ 57 h 81"/>
                <a:gd name="T60" fmla="*/ 82 w 119"/>
                <a:gd name="T61" fmla="*/ 51 h 81"/>
                <a:gd name="T62" fmla="*/ 83 w 119"/>
                <a:gd name="T63" fmla="*/ 51 h 81"/>
                <a:gd name="T64" fmla="*/ 83 w 119"/>
                <a:gd name="T65" fmla="*/ 52 h 81"/>
                <a:gd name="T66" fmla="*/ 86 w 119"/>
                <a:gd name="T67" fmla="*/ 52 h 81"/>
                <a:gd name="T68" fmla="*/ 87 w 119"/>
                <a:gd name="T69" fmla="*/ 52 h 81"/>
                <a:gd name="T70" fmla="*/ 88 w 119"/>
                <a:gd name="T71" fmla="*/ 52 h 81"/>
                <a:gd name="T72" fmla="*/ 91 w 119"/>
                <a:gd name="T73" fmla="*/ 51 h 81"/>
                <a:gd name="T74" fmla="*/ 94 w 119"/>
                <a:gd name="T75" fmla="*/ 54 h 81"/>
                <a:gd name="T76" fmla="*/ 102 w 119"/>
                <a:gd name="T77" fmla="*/ 49 h 81"/>
                <a:gd name="T78" fmla="*/ 110 w 119"/>
                <a:gd name="T79" fmla="*/ 47 h 81"/>
                <a:gd name="T80" fmla="*/ 115 w 119"/>
                <a:gd name="T81" fmla="*/ 48 h 81"/>
                <a:gd name="T82" fmla="*/ 115 w 119"/>
                <a:gd name="T83" fmla="*/ 40 h 81"/>
                <a:gd name="T84" fmla="*/ 113 w 119"/>
                <a:gd name="T85" fmla="*/ 15 h 81"/>
                <a:gd name="T86" fmla="*/ 105 w 119"/>
                <a:gd name="T87" fmla="*/ 12 h 81"/>
                <a:gd name="T88" fmla="*/ 104 w 119"/>
                <a:gd name="T89" fmla="*/ 16 h 81"/>
                <a:gd name="T90" fmla="*/ 102 w 119"/>
                <a:gd name="T91" fmla="*/ 17 h 81"/>
                <a:gd name="T92" fmla="*/ 101 w 119"/>
                <a:gd name="T93" fmla="*/ 15 h 81"/>
                <a:gd name="T94" fmla="*/ 100 w 119"/>
                <a:gd name="T95" fmla="*/ 11 h 81"/>
                <a:gd name="T96" fmla="*/ 95 w 119"/>
                <a:gd name="T97" fmla="*/ 12 h 81"/>
                <a:gd name="T98" fmla="*/ 89 w 119"/>
                <a:gd name="T99" fmla="*/ 10 h 81"/>
                <a:gd name="T100" fmla="*/ 84 w 119"/>
                <a:gd name="T101" fmla="*/ 5 h 81"/>
                <a:gd name="T102" fmla="*/ 73 w 119"/>
                <a:gd name="T103" fmla="*/ 0 h 81"/>
                <a:gd name="T104" fmla="*/ 72 w 119"/>
                <a:gd name="T10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9" h="81">
                  <a:moveTo>
                    <a:pt x="30" y="67"/>
                  </a:moveTo>
                  <a:cubicBezTo>
                    <a:pt x="31" y="65"/>
                    <a:pt x="31" y="65"/>
                    <a:pt x="31" y="65"/>
                  </a:cubicBezTo>
                  <a:cubicBezTo>
                    <a:pt x="31" y="65"/>
                    <a:pt x="31" y="65"/>
                    <a:pt x="31" y="65"/>
                  </a:cubicBezTo>
                  <a:cubicBezTo>
                    <a:pt x="31" y="65"/>
                    <a:pt x="31" y="66"/>
                    <a:pt x="30" y="67"/>
                  </a:cubicBezTo>
                  <a:moveTo>
                    <a:pt x="71" y="0"/>
                  </a:moveTo>
                  <a:cubicBezTo>
                    <a:pt x="0" y="18"/>
                    <a:pt x="0" y="18"/>
                    <a:pt x="0" y="18"/>
                  </a:cubicBezTo>
                  <a:cubicBezTo>
                    <a:pt x="16" y="81"/>
                    <a:pt x="16" y="81"/>
                    <a:pt x="16" y="81"/>
                  </a:cubicBezTo>
                  <a:cubicBezTo>
                    <a:pt x="25" y="79"/>
                    <a:pt x="25" y="79"/>
                    <a:pt x="25" y="79"/>
                  </a:cubicBezTo>
                  <a:cubicBezTo>
                    <a:pt x="27" y="75"/>
                    <a:pt x="29" y="71"/>
                    <a:pt x="30" y="68"/>
                  </a:cubicBezTo>
                  <a:cubicBezTo>
                    <a:pt x="30" y="71"/>
                    <a:pt x="29" y="74"/>
                    <a:pt x="29" y="78"/>
                  </a:cubicBezTo>
                  <a:cubicBezTo>
                    <a:pt x="34" y="76"/>
                    <a:pt x="34" y="76"/>
                    <a:pt x="34" y="76"/>
                  </a:cubicBezTo>
                  <a:cubicBezTo>
                    <a:pt x="34" y="74"/>
                    <a:pt x="34" y="72"/>
                    <a:pt x="34" y="70"/>
                  </a:cubicBezTo>
                  <a:cubicBezTo>
                    <a:pt x="34" y="68"/>
                    <a:pt x="35" y="65"/>
                    <a:pt x="35" y="63"/>
                  </a:cubicBezTo>
                  <a:cubicBezTo>
                    <a:pt x="34" y="61"/>
                    <a:pt x="34" y="61"/>
                    <a:pt x="33" y="61"/>
                  </a:cubicBezTo>
                  <a:cubicBezTo>
                    <a:pt x="32" y="61"/>
                    <a:pt x="32" y="62"/>
                    <a:pt x="31" y="64"/>
                  </a:cubicBezTo>
                  <a:cubicBezTo>
                    <a:pt x="31" y="61"/>
                    <a:pt x="29" y="59"/>
                    <a:pt x="27" y="59"/>
                  </a:cubicBezTo>
                  <a:cubicBezTo>
                    <a:pt x="26" y="59"/>
                    <a:pt x="25" y="59"/>
                    <a:pt x="24" y="60"/>
                  </a:cubicBezTo>
                  <a:cubicBezTo>
                    <a:pt x="25" y="59"/>
                    <a:pt x="25" y="57"/>
                    <a:pt x="24" y="57"/>
                  </a:cubicBezTo>
                  <a:cubicBezTo>
                    <a:pt x="24" y="57"/>
                    <a:pt x="23" y="58"/>
                    <a:pt x="23" y="59"/>
                  </a:cubicBezTo>
                  <a:cubicBezTo>
                    <a:pt x="23" y="55"/>
                    <a:pt x="22" y="57"/>
                    <a:pt x="20" y="56"/>
                  </a:cubicBezTo>
                  <a:cubicBezTo>
                    <a:pt x="22" y="53"/>
                    <a:pt x="26" y="52"/>
                    <a:pt x="28" y="50"/>
                  </a:cubicBezTo>
                  <a:cubicBezTo>
                    <a:pt x="32" y="48"/>
                    <a:pt x="37" y="43"/>
                    <a:pt x="40" y="43"/>
                  </a:cubicBezTo>
                  <a:cubicBezTo>
                    <a:pt x="40" y="43"/>
                    <a:pt x="40" y="43"/>
                    <a:pt x="40" y="43"/>
                  </a:cubicBezTo>
                  <a:cubicBezTo>
                    <a:pt x="43" y="44"/>
                    <a:pt x="45" y="46"/>
                    <a:pt x="48" y="46"/>
                  </a:cubicBezTo>
                  <a:cubicBezTo>
                    <a:pt x="48" y="46"/>
                    <a:pt x="48" y="46"/>
                    <a:pt x="49" y="46"/>
                  </a:cubicBezTo>
                  <a:cubicBezTo>
                    <a:pt x="49" y="46"/>
                    <a:pt x="51" y="46"/>
                    <a:pt x="52" y="46"/>
                  </a:cubicBezTo>
                  <a:cubicBezTo>
                    <a:pt x="54" y="46"/>
                    <a:pt x="55" y="46"/>
                    <a:pt x="56" y="47"/>
                  </a:cubicBezTo>
                  <a:cubicBezTo>
                    <a:pt x="56" y="47"/>
                    <a:pt x="56" y="47"/>
                    <a:pt x="56" y="47"/>
                  </a:cubicBezTo>
                  <a:cubicBezTo>
                    <a:pt x="53" y="47"/>
                    <a:pt x="56" y="49"/>
                    <a:pt x="56" y="49"/>
                  </a:cubicBezTo>
                  <a:cubicBezTo>
                    <a:pt x="57" y="50"/>
                    <a:pt x="57" y="50"/>
                    <a:pt x="58" y="50"/>
                  </a:cubicBezTo>
                  <a:cubicBezTo>
                    <a:pt x="59" y="50"/>
                    <a:pt x="60" y="50"/>
                    <a:pt x="60" y="49"/>
                  </a:cubicBezTo>
                  <a:cubicBezTo>
                    <a:pt x="61" y="49"/>
                    <a:pt x="66" y="49"/>
                    <a:pt x="62" y="47"/>
                  </a:cubicBezTo>
                  <a:cubicBezTo>
                    <a:pt x="63" y="45"/>
                    <a:pt x="65" y="45"/>
                    <a:pt x="67" y="44"/>
                  </a:cubicBezTo>
                  <a:cubicBezTo>
                    <a:pt x="69" y="41"/>
                    <a:pt x="69" y="41"/>
                    <a:pt x="69" y="41"/>
                  </a:cubicBezTo>
                  <a:cubicBezTo>
                    <a:pt x="70" y="41"/>
                    <a:pt x="70" y="41"/>
                    <a:pt x="70" y="41"/>
                  </a:cubicBezTo>
                  <a:cubicBezTo>
                    <a:pt x="71" y="41"/>
                    <a:pt x="72" y="42"/>
                    <a:pt x="73" y="42"/>
                  </a:cubicBezTo>
                  <a:cubicBezTo>
                    <a:pt x="73" y="42"/>
                    <a:pt x="74" y="43"/>
                    <a:pt x="74" y="43"/>
                  </a:cubicBezTo>
                  <a:cubicBezTo>
                    <a:pt x="74" y="43"/>
                    <a:pt x="74" y="43"/>
                    <a:pt x="74" y="43"/>
                  </a:cubicBezTo>
                  <a:cubicBezTo>
                    <a:pt x="74" y="43"/>
                    <a:pt x="74" y="46"/>
                    <a:pt x="74" y="46"/>
                  </a:cubicBezTo>
                  <a:cubicBezTo>
                    <a:pt x="74" y="46"/>
                    <a:pt x="75" y="46"/>
                    <a:pt x="75" y="46"/>
                  </a:cubicBezTo>
                  <a:cubicBezTo>
                    <a:pt x="76" y="46"/>
                    <a:pt x="77" y="45"/>
                    <a:pt x="78" y="45"/>
                  </a:cubicBezTo>
                  <a:cubicBezTo>
                    <a:pt x="79" y="44"/>
                    <a:pt x="81" y="45"/>
                    <a:pt x="82" y="44"/>
                  </a:cubicBezTo>
                  <a:cubicBezTo>
                    <a:pt x="83" y="43"/>
                    <a:pt x="81" y="41"/>
                    <a:pt x="84" y="41"/>
                  </a:cubicBezTo>
                  <a:cubicBezTo>
                    <a:pt x="84" y="41"/>
                    <a:pt x="84" y="41"/>
                    <a:pt x="84" y="41"/>
                  </a:cubicBezTo>
                  <a:cubicBezTo>
                    <a:pt x="83" y="42"/>
                    <a:pt x="83" y="45"/>
                    <a:pt x="81" y="46"/>
                  </a:cubicBezTo>
                  <a:cubicBezTo>
                    <a:pt x="80" y="47"/>
                    <a:pt x="77" y="48"/>
                    <a:pt x="76" y="49"/>
                  </a:cubicBezTo>
                  <a:cubicBezTo>
                    <a:pt x="73" y="51"/>
                    <a:pt x="70" y="53"/>
                    <a:pt x="68" y="54"/>
                  </a:cubicBezTo>
                  <a:cubicBezTo>
                    <a:pt x="65" y="55"/>
                    <a:pt x="66" y="55"/>
                    <a:pt x="65" y="56"/>
                  </a:cubicBezTo>
                  <a:cubicBezTo>
                    <a:pt x="62" y="59"/>
                    <a:pt x="60" y="65"/>
                    <a:pt x="59" y="70"/>
                  </a:cubicBezTo>
                  <a:cubicBezTo>
                    <a:pt x="75" y="66"/>
                    <a:pt x="75" y="66"/>
                    <a:pt x="75" y="66"/>
                  </a:cubicBezTo>
                  <a:cubicBezTo>
                    <a:pt x="75" y="65"/>
                    <a:pt x="75" y="64"/>
                    <a:pt x="75" y="64"/>
                  </a:cubicBezTo>
                  <a:cubicBezTo>
                    <a:pt x="75" y="64"/>
                    <a:pt x="75" y="64"/>
                    <a:pt x="75" y="64"/>
                  </a:cubicBezTo>
                  <a:cubicBezTo>
                    <a:pt x="76" y="64"/>
                    <a:pt x="76" y="64"/>
                    <a:pt x="76" y="64"/>
                  </a:cubicBezTo>
                  <a:cubicBezTo>
                    <a:pt x="76" y="64"/>
                    <a:pt x="76" y="64"/>
                    <a:pt x="76" y="64"/>
                  </a:cubicBezTo>
                  <a:cubicBezTo>
                    <a:pt x="77" y="64"/>
                    <a:pt x="77" y="64"/>
                    <a:pt x="77" y="64"/>
                  </a:cubicBezTo>
                  <a:cubicBezTo>
                    <a:pt x="77" y="63"/>
                    <a:pt x="77" y="62"/>
                    <a:pt x="77" y="62"/>
                  </a:cubicBezTo>
                  <a:cubicBezTo>
                    <a:pt x="77" y="61"/>
                    <a:pt x="78" y="58"/>
                    <a:pt x="78" y="58"/>
                  </a:cubicBezTo>
                  <a:cubicBezTo>
                    <a:pt x="78" y="57"/>
                    <a:pt x="78" y="56"/>
                    <a:pt x="78" y="56"/>
                  </a:cubicBezTo>
                  <a:cubicBezTo>
                    <a:pt x="78" y="56"/>
                    <a:pt x="78" y="56"/>
                    <a:pt x="77" y="57"/>
                  </a:cubicBezTo>
                  <a:cubicBezTo>
                    <a:pt x="77" y="57"/>
                    <a:pt x="77" y="57"/>
                    <a:pt x="77" y="57"/>
                  </a:cubicBezTo>
                  <a:cubicBezTo>
                    <a:pt x="77" y="57"/>
                    <a:pt x="77" y="56"/>
                    <a:pt x="78" y="55"/>
                  </a:cubicBezTo>
                  <a:cubicBezTo>
                    <a:pt x="79" y="53"/>
                    <a:pt x="81" y="52"/>
                    <a:pt x="82" y="51"/>
                  </a:cubicBezTo>
                  <a:cubicBezTo>
                    <a:pt x="82" y="51"/>
                    <a:pt x="82" y="51"/>
                    <a:pt x="82" y="51"/>
                  </a:cubicBezTo>
                  <a:cubicBezTo>
                    <a:pt x="82" y="51"/>
                    <a:pt x="83" y="51"/>
                    <a:pt x="83" y="51"/>
                  </a:cubicBezTo>
                  <a:cubicBezTo>
                    <a:pt x="83" y="52"/>
                    <a:pt x="83" y="52"/>
                    <a:pt x="83" y="52"/>
                  </a:cubicBezTo>
                  <a:cubicBezTo>
                    <a:pt x="83" y="52"/>
                    <a:pt x="83" y="52"/>
                    <a:pt x="83" y="52"/>
                  </a:cubicBezTo>
                  <a:cubicBezTo>
                    <a:pt x="84" y="52"/>
                    <a:pt x="85" y="50"/>
                    <a:pt x="86" y="50"/>
                  </a:cubicBezTo>
                  <a:cubicBezTo>
                    <a:pt x="85" y="52"/>
                    <a:pt x="85" y="52"/>
                    <a:pt x="86" y="52"/>
                  </a:cubicBezTo>
                  <a:cubicBezTo>
                    <a:pt x="86" y="52"/>
                    <a:pt x="86" y="52"/>
                    <a:pt x="86" y="52"/>
                  </a:cubicBezTo>
                  <a:cubicBezTo>
                    <a:pt x="87" y="52"/>
                    <a:pt x="87" y="52"/>
                    <a:pt x="87" y="52"/>
                  </a:cubicBezTo>
                  <a:cubicBezTo>
                    <a:pt x="87" y="52"/>
                    <a:pt x="88" y="52"/>
                    <a:pt x="88" y="52"/>
                  </a:cubicBezTo>
                  <a:cubicBezTo>
                    <a:pt x="88" y="52"/>
                    <a:pt x="88" y="52"/>
                    <a:pt x="88" y="52"/>
                  </a:cubicBezTo>
                  <a:cubicBezTo>
                    <a:pt x="88" y="52"/>
                    <a:pt x="89" y="52"/>
                    <a:pt x="89" y="51"/>
                  </a:cubicBezTo>
                  <a:cubicBezTo>
                    <a:pt x="90" y="51"/>
                    <a:pt x="90" y="51"/>
                    <a:pt x="91" y="51"/>
                  </a:cubicBezTo>
                  <a:cubicBezTo>
                    <a:pt x="91" y="51"/>
                    <a:pt x="91" y="51"/>
                    <a:pt x="91" y="51"/>
                  </a:cubicBezTo>
                  <a:cubicBezTo>
                    <a:pt x="92" y="51"/>
                    <a:pt x="94" y="54"/>
                    <a:pt x="94" y="54"/>
                  </a:cubicBezTo>
                  <a:cubicBezTo>
                    <a:pt x="94" y="54"/>
                    <a:pt x="94" y="54"/>
                    <a:pt x="94" y="54"/>
                  </a:cubicBezTo>
                  <a:cubicBezTo>
                    <a:pt x="96" y="54"/>
                    <a:pt x="100" y="50"/>
                    <a:pt x="102" y="49"/>
                  </a:cubicBezTo>
                  <a:cubicBezTo>
                    <a:pt x="104" y="49"/>
                    <a:pt x="109" y="47"/>
                    <a:pt x="110" y="47"/>
                  </a:cubicBezTo>
                  <a:cubicBezTo>
                    <a:pt x="110" y="47"/>
                    <a:pt x="110" y="47"/>
                    <a:pt x="110" y="47"/>
                  </a:cubicBezTo>
                  <a:cubicBezTo>
                    <a:pt x="111" y="47"/>
                    <a:pt x="113" y="49"/>
                    <a:pt x="114" y="49"/>
                  </a:cubicBezTo>
                  <a:cubicBezTo>
                    <a:pt x="114" y="49"/>
                    <a:pt x="115" y="49"/>
                    <a:pt x="115" y="48"/>
                  </a:cubicBezTo>
                  <a:cubicBezTo>
                    <a:pt x="118" y="46"/>
                    <a:pt x="113" y="41"/>
                    <a:pt x="113" y="39"/>
                  </a:cubicBezTo>
                  <a:cubicBezTo>
                    <a:pt x="114" y="40"/>
                    <a:pt x="114" y="40"/>
                    <a:pt x="115" y="40"/>
                  </a:cubicBezTo>
                  <a:cubicBezTo>
                    <a:pt x="116" y="40"/>
                    <a:pt x="118" y="39"/>
                    <a:pt x="119" y="38"/>
                  </a:cubicBezTo>
                  <a:cubicBezTo>
                    <a:pt x="113" y="15"/>
                    <a:pt x="113" y="15"/>
                    <a:pt x="113" y="15"/>
                  </a:cubicBezTo>
                  <a:cubicBezTo>
                    <a:pt x="111" y="14"/>
                    <a:pt x="108" y="12"/>
                    <a:pt x="106" y="12"/>
                  </a:cubicBezTo>
                  <a:cubicBezTo>
                    <a:pt x="106" y="12"/>
                    <a:pt x="105" y="12"/>
                    <a:pt x="105" y="12"/>
                  </a:cubicBezTo>
                  <a:cubicBezTo>
                    <a:pt x="104" y="12"/>
                    <a:pt x="104" y="12"/>
                    <a:pt x="104" y="13"/>
                  </a:cubicBezTo>
                  <a:cubicBezTo>
                    <a:pt x="103" y="14"/>
                    <a:pt x="103" y="16"/>
                    <a:pt x="104" y="16"/>
                  </a:cubicBezTo>
                  <a:cubicBezTo>
                    <a:pt x="104" y="16"/>
                    <a:pt x="104" y="16"/>
                    <a:pt x="104" y="16"/>
                  </a:cubicBezTo>
                  <a:cubicBezTo>
                    <a:pt x="103" y="17"/>
                    <a:pt x="103" y="17"/>
                    <a:pt x="102" y="17"/>
                  </a:cubicBezTo>
                  <a:cubicBezTo>
                    <a:pt x="101" y="17"/>
                    <a:pt x="99" y="16"/>
                    <a:pt x="100" y="14"/>
                  </a:cubicBezTo>
                  <a:cubicBezTo>
                    <a:pt x="100" y="14"/>
                    <a:pt x="100" y="15"/>
                    <a:pt x="101" y="15"/>
                  </a:cubicBezTo>
                  <a:cubicBezTo>
                    <a:pt x="102" y="15"/>
                    <a:pt x="103" y="13"/>
                    <a:pt x="101" y="12"/>
                  </a:cubicBezTo>
                  <a:cubicBezTo>
                    <a:pt x="101" y="11"/>
                    <a:pt x="100" y="11"/>
                    <a:pt x="100" y="11"/>
                  </a:cubicBezTo>
                  <a:cubicBezTo>
                    <a:pt x="99" y="11"/>
                    <a:pt x="98" y="11"/>
                    <a:pt x="97" y="12"/>
                  </a:cubicBezTo>
                  <a:cubicBezTo>
                    <a:pt x="97" y="12"/>
                    <a:pt x="96" y="12"/>
                    <a:pt x="95" y="12"/>
                  </a:cubicBezTo>
                  <a:cubicBezTo>
                    <a:pt x="95" y="12"/>
                    <a:pt x="94" y="12"/>
                    <a:pt x="94" y="12"/>
                  </a:cubicBezTo>
                  <a:cubicBezTo>
                    <a:pt x="92" y="12"/>
                    <a:pt x="91" y="10"/>
                    <a:pt x="89" y="10"/>
                  </a:cubicBezTo>
                  <a:cubicBezTo>
                    <a:pt x="87" y="10"/>
                    <a:pt x="85" y="10"/>
                    <a:pt x="83" y="9"/>
                  </a:cubicBezTo>
                  <a:cubicBezTo>
                    <a:pt x="83" y="8"/>
                    <a:pt x="84" y="7"/>
                    <a:pt x="84" y="5"/>
                  </a:cubicBezTo>
                  <a:cubicBezTo>
                    <a:pt x="82" y="1"/>
                    <a:pt x="78" y="1"/>
                    <a:pt x="75" y="0"/>
                  </a:cubicBezTo>
                  <a:cubicBezTo>
                    <a:pt x="74" y="0"/>
                    <a:pt x="74" y="0"/>
                    <a:pt x="73" y="0"/>
                  </a:cubicBezTo>
                  <a:cubicBezTo>
                    <a:pt x="73" y="0"/>
                    <a:pt x="73" y="0"/>
                    <a:pt x="73" y="0"/>
                  </a:cubicBezTo>
                  <a:cubicBezTo>
                    <a:pt x="73" y="0"/>
                    <a:pt x="72" y="0"/>
                    <a:pt x="72" y="0"/>
                  </a:cubicBezTo>
                  <a:cubicBezTo>
                    <a:pt x="72" y="0"/>
                    <a:pt x="71" y="0"/>
                    <a:pt x="71"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0" name="Freeform 142"/>
            <p:cNvSpPr/>
            <p:nvPr userDrawn="1"/>
          </p:nvSpPr>
          <p:spPr bwMode="auto">
            <a:xfrm>
              <a:off x="7426326" y="3521075"/>
              <a:ext cx="222250" cy="182563"/>
            </a:xfrm>
            <a:custGeom>
              <a:avLst/>
              <a:gdLst>
                <a:gd name="T0" fmla="*/ 48 w 67"/>
                <a:gd name="T1" fmla="*/ 0 h 55"/>
                <a:gd name="T2" fmla="*/ 46 w 67"/>
                <a:gd name="T3" fmla="*/ 0 h 55"/>
                <a:gd name="T4" fmla="*/ 11 w 67"/>
                <a:gd name="T5" fmla="*/ 9 h 55"/>
                <a:gd name="T6" fmla="*/ 0 w 67"/>
                <a:gd name="T7" fmla="*/ 55 h 55"/>
                <a:gd name="T8" fmla="*/ 67 w 67"/>
                <a:gd name="T9" fmla="*/ 39 h 55"/>
                <a:gd name="T10" fmla="*/ 59 w 67"/>
                <a:gd name="T11" fmla="*/ 9 h 55"/>
                <a:gd name="T12" fmla="*/ 48 w 67"/>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7" h="55">
                  <a:moveTo>
                    <a:pt x="48" y="0"/>
                  </a:moveTo>
                  <a:cubicBezTo>
                    <a:pt x="47" y="0"/>
                    <a:pt x="46" y="0"/>
                    <a:pt x="46" y="0"/>
                  </a:cubicBezTo>
                  <a:cubicBezTo>
                    <a:pt x="11" y="9"/>
                    <a:pt x="11" y="9"/>
                    <a:pt x="11" y="9"/>
                  </a:cubicBezTo>
                  <a:cubicBezTo>
                    <a:pt x="0" y="55"/>
                    <a:pt x="0" y="55"/>
                    <a:pt x="0" y="55"/>
                  </a:cubicBezTo>
                  <a:cubicBezTo>
                    <a:pt x="67" y="39"/>
                    <a:pt x="67" y="39"/>
                    <a:pt x="67" y="39"/>
                  </a:cubicBezTo>
                  <a:cubicBezTo>
                    <a:pt x="59" y="9"/>
                    <a:pt x="59" y="9"/>
                    <a:pt x="59" y="9"/>
                  </a:cubicBezTo>
                  <a:cubicBezTo>
                    <a:pt x="58" y="4"/>
                    <a:pt x="53" y="0"/>
                    <a:pt x="4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1" name="Freeform 143"/>
            <p:cNvSpPr/>
            <p:nvPr userDrawn="1"/>
          </p:nvSpPr>
          <p:spPr bwMode="auto">
            <a:xfrm>
              <a:off x="7394576" y="3551238"/>
              <a:ext cx="68263" cy="158750"/>
            </a:xfrm>
            <a:custGeom>
              <a:avLst/>
              <a:gdLst>
                <a:gd name="T0" fmla="*/ 21 w 21"/>
                <a:gd name="T1" fmla="*/ 0 h 48"/>
                <a:gd name="T2" fmla="*/ 11 w 21"/>
                <a:gd name="T3" fmla="*/ 3 h 48"/>
                <a:gd name="T4" fmla="*/ 0 w 21"/>
                <a:gd name="T5" fmla="*/ 47 h 48"/>
                <a:gd name="T6" fmla="*/ 4 w 21"/>
                <a:gd name="T7" fmla="*/ 48 h 48"/>
                <a:gd name="T8" fmla="*/ 10 w 21"/>
                <a:gd name="T9" fmla="*/ 46 h 48"/>
                <a:gd name="T10" fmla="*/ 21 w 21"/>
                <a:gd name="T11" fmla="*/ 0 h 48"/>
              </a:gdLst>
              <a:ahLst/>
              <a:cxnLst>
                <a:cxn ang="0">
                  <a:pos x="T0" y="T1"/>
                </a:cxn>
                <a:cxn ang="0">
                  <a:pos x="T2" y="T3"/>
                </a:cxn>
                <a:cxn ang="0">
                  <a:pos x="T4" y="T5"/>
                </a:cxn>
                <a:cxn ang="0">
                  <a:pos x="T6" y="T7"/>
                </a:cxn>
                <a:cxn ang="0">
                  <a:pos x="T8" y="T9"/>
                </a:cxn>
                <a:cxn ang="0">
                  <a:pos x="T10" y="T11"/>
                </a:cxn>
              </a:cxnLst>
              <a:rect l="0" t="0" r="r" b="b"/>
              <a:pathLst>
                <a:path w="21" h="48">
                  <a:moveTo>
                    <a:pt x="21" y="0"/>
                  </a:moveTo>
                  <a:cubicBezTo>
                    <a:pt x="11" y="3"/>
                    <a:pt x="11" y="3"/>
                    <a:pt x="11" y="3"/>
                  </a:cubicBezTo>
                  <a:cubicBezTo>
                    <a:pt x="0" y="47"/>
                    <a:pt x="0" y="47"/>
                    <a:pt x="0" y="47"/>
                  </a:cubicBezTo>
                  <a:cubicBezTo>
                    <a:pt x="1" y="47"/>
                    <a:pt x="3" y="48"/>
                    <a:pt x="4" y="48"/>
                  </a:cubicBezTo>
                  <a:cubicBezTo>
                    <a:pt x="10" y="46"/>
                    <a:pt x="10" y="46"/>
                    <a:pt x="10" y="46"/>
                  </a:cubicBezTo>
                  <a:cubicBezTo>
                    <a:pt x="21" y="0"/>
                    <a:pt x="21" y="0"/>
                    <a:pt x="21"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2" name="Freeform 144"/>
            <p:cNvSpPr/>
            <p:nvPr userDrawn="1"/>
          </p:nvSpPr>
          <p:spPr bwMode="auto">
            <a:xfrm>
              <a:off x="7334251" y="3560763"/>
              <a:ext cx="95250" cy="146050"/>
            </a:xfrm>
            <a:custGeom>
              <a:avLst/>
              <a:gdLst>
                <a:gd name="T0" fmla="*/ 29 w 29"/>
                <a:gd name="T1" fmla="*/ 0 h 44"/>
                <a:gd name="T2" fmla="*/ 9 w 29"/>
                <a:gd name="T3" fmla="*/ 5 h 44"/>
                <a:gd name="T4" fmla="*/ 0 w 29"/>
                <a:gd name="T5" fmla="*/ 40 h 44"/>
                <a:gd name="T6" fmla="*/ 18 w 29"/>
                <a:gd name="T7" fmla="*/ 44 h 44"/>
                <a:gd name="T8" fmla="*/ 29 w 29"/>
                <a:gd name="T9" fmla="*/ 0 h 44"/>
              </a:gdLst>
              <a:ahLst/>
              <a:cxnLst>
                <a:cxn ang="0">
                  <a:pos x="T0" y="T1"/>
                </a:cxn>
                <a:cxn ang="0">
                  <a:pos x="T2" y="T3"/>
                </a:cxn>
                <a:cxn ang="0">
                  <a:pos x="T4" y="T5"/>
                </a:cxn>
                <a:cxn ang="0">
                  <a:pos x="T6" y="T7"/>
                </a:cxn>
                <a:cxn ang="0">
                  <a:pos x="T8" y="T9"/>
                </a:cxn>
              </a:cxnLst>
              <a:rect l="0" t="0" r="r" b="b"/>
              <a:pathLst>
                <a:path w="29" h="44">
                  <a:moveTo>
                    <a:pt x="29" y="0"/>
                  </a:moveTo>
                  <a:cubicBezTo>
                    <a:pt x="9" y="5"/>
                    <a:pt x="9" y="5"/>
                    <a:pt x="9" y="5"/>
                  </a:cubicBezTo>
                  <a:cubicBezTo>
                    <a:pt x="0" y="40"/>
                    <a:pt x="0" y="40"/>
                    <a:pt x="0" y="40"/>
                  </a:cubicBezTo>
                  <a:cubicBezTo>
                    <a:pt x="7" y="41"/>
                    <a:pt x="13" y="42"/>
                    <a:pt x="18" y="44"/>
                  </a:cubicBezTo>
                  <a:cubicBezTo>
                    <a:pt x="29" y="0"/>
                    <a:pt x="29" y="0"/>
                    <a:pt x="29"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3" name="Freeform 145"/>
            <p:cNvSpPr>
              <a:spLocks noEditPoints="1"/>
            </p:cNvSpPr>
            <p:nvPr userDrawn="1"/>
          </p:nvSpPr>
          <p:spPr bwMode="auto">
            <a:xfrm>
              <a:off x="6796088" y="3578225"/>
              <a:ext cx="568325" cy="280988"/>
            </a:xfrm>
            <a:custGeom>
              <a:avLst/>
              <a:gdLst>
                <a:gd name="T0" fmla="*/ 3 w 172"/>
                <a:gd name="T1" fmla="*/ 44 h 85"/>
                <a:gd name="T2" fmla="*/ 2 w 172"/>
                <a:gd name="T3" fmla="*/ 45 h 85"/>
                <a:gd name="T4" fmla="*/ 3 w 172"/>
                <a:gd name="T5" fmla="*/ 46 h 85"/>
                <a:gd name="T6" fmla="*/ 3 w 172"/>
                <a:gd name="T7" fmla="*/ 44 h 85"/>
                <a:gd name="T8" fmla="*/ 172 w 172"/>
                <a:gd name="T9" fmla="*/ 0 h 85"/>
                <a:gd name="T10" fmla="*/ 8 w 172"/>
                <a:gd name="T11" fmla="*/ 41 h 85"/>
                <a:gd name="T12" fmla="*/ 6 w 172"/>
                <a:gd name="T13" fmla="*/ 41 h 85"/>
                <a:gd name="T14" fmla="*/ 6 w 172"/>
                <a:gd name="T15" fmla="*/ 43 h 85"/>
                <a:gd name="T16" fmla="*/ 0 w 172"/>
                <a:gd name="T17" fmla="*/ 48 h 85"/>
                <a:gd name="T18" fmla="*/ 0 w 172"/>
                <a:gd name="T19" fmla="*/ 49 h 85"/>
                <a:gd name="T20" fmla="*/ 1 w 172"/>
                <a:gd name="T21" fmla="*/ 49 h 85"/>
                <a:gd name="T22" fmla="*/ 2 w 172"/>
                <a:gd name="T23" fmla="*/ 49 h 85"/>
                <a:gd name="T24" fmla="*/ 2 w 172"/>
                <a:gd name="T25" fmla="*/ 49 h 85"/>
                <a:gd name="T26" fmla="*/ 5 w 172"/>
                <a:gd name="T27" fmla="*/ 47 h 85"/>
                <a:gd name="T28" fmla="*/ 5 w 172"/>
                <a:gd name="T29" fmla="*/ 47 h 85"/>
                <a:gd name="T30" fmla="*/ 3 w 172"/>
                <a:gd name="T31" fmla="*/ 55 h 85"/>
                <a:gd name="T32" fmla="*/ 3 w 172"/>
                <a:gd name="T33" fmla="*/ 55 h 85"/>
                <a:gd name="T34" fmla="*/ 1 w 172"/>
                <a:gd name="T35" fmla="*/ 59 h 85"/>
                <a:gd name="T36" fmla="*/ 0 w 172"/>
                <a:gd name="T37" fmla="*/ 58 h 85"/>
                <a:gd name="T38" fmla="*/ 3 w 172"/>
                <a:gd name="T39" fmla="*/ 69 h 85"/>
                <a:gd name="T40" fmla="*/ 4 w 172"/>
                <a:gd name="T41" fmla="*/ 68 h 85"/>
                <a:gd name="T42" fmla="*/ 6 w 172"/>
                <a:gd name="T43" fmla="*/ 71 h 85"/>
                <a:gd name="T44" fmla="*/ 5 w 172"/>
                <a:gd name="T45" fmla="*/ 73 h 85"/>
                <a:gd name="T46" fmla="*/ 4 w 172"/>
                <a:gd name="T47" fmla="*/ 73 h 85"/>
                <a:gd name="T48" fmla="*/ 4 w 172"/>
                <a:gd name="T49" fmla="*/ 73 h 85"/>
                <a:gd name="T50" fmla="*/ 6 w 172"/>
                <a:gd name="T51" fmla="*/ 81 h 85"/>
                <a:gd name="T52" fmla="*/ 7 w 172"/>
                <a:gd name="T53" fmla="*/ 84 h 85"/>
                <a:gd name="T54" fmla="*/ 7 w 172"/>
                <a:gd name="T55" fmla="*/ 85 h 85"/>
                <a:gd name="T56" fmla="*/ 10 w 172"/>
                <a:gd name="T57" fmla="*/ 84 h 85"/>
                <a:gd name="T58" fmla="*/ 10 w 172"/>
                <a:gd name="T59" fmla="*/ 81 h 85"/>
                <a:gd name="T60" fmla="*/ 10 w 172"/>
                <a:gd name="T61" fmla="*/ 76 h 85"/>
                <a:gd name="T62" fmla="*/ 13 w 172"/>
                <a:gd name="T63" fmla="*/ 75 h 85"/>
                <a:gd name="T64" fmla="*/ 15 w 172"/>
                <a:gd name="T65" fmla="*/ 83 h 85"/>
                <a:gd name="T66" fmla="*/ 21 w 172"/>
                <a:gd name="T67" fmla="*/ 81 h 85"/>
                <a:gd name="T68" fmla="*/ 22 w 172"/>
                <a:gd name="T69" fmla="*/ 81 h 85"/>
                <a:gd name="T70" fmla="*/ 22 w 172"/>
                <a:gd name="T71" fmla="*/ 81 h 85"/>
                <a:gd name="T72" fmla="*/ 81 w 172"/>
                <a:gd name="T73" fmla="*/ 66 h 85"/>
                <a:gd name="T74" fmla="*/ 128 w 172"/>
                <a:gd name="T75" fmla="*/ 37 h 85"/>
                <a:gd name="T76" fmla="*/ 152 w 172"/>
                <a:gd name="T77" fmla="*/ 34 h 85"/>
                <a:gd name="T78" fmla="*/ 163 w 172"/>
                <a:gd name="T79" fmla="*/ 35 h 85"/>
                <a:gd name="T80" fmla="*/ 172 w 172"/>
                <a:gd name="T81"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2" h="85">
                  <a:moveTo>
                    <a:pt x="3" y="44"/>
                  </a:moveTo>
                  <a:cubicBezTo>
                    <a:pt x="2" y="44"/>
                    <a:pt x="2" y="44"/>
                    <a:pt x="2" y="45"/>
                  </a:cubicBezTo>
                  <a:cubicBezTo>
                    <a:pt x="2" y="45"/>
                    <a:pt x="2" y="46"/>
                    <a:pt x="3" y="46"/>
                  </a:cubicBezTo>
                  <a:cubicBezTo>
                    <a:pt x="3" y="46"/>
                    <a:pt x="3" y="45"/>
                    <a:pt x="3" y="44"/>
                  </a:cubicBezTo>
                  <a:moveTo>
                    <a:pt x="172" y="0"/>
                  </a:moveTo>
                  <a:cubicBezTo>
                    <a:pt x="8" y="41"/>
                    <a:pt x="8" y="41"/>
                    <a:pt x="8" y="41"/>
                  </a:cubicBezTo>
                  <a:cubicBezTo>
                    <a:pt x="7" y="41"/>
                    <a:pt x="7" y="41"/>
                    <a:pt x="6" y="41"/>
                  </a:cubicBezTo>
                  <a:cubicBezTo>
                    <a:pt x="6" y="42"/>
                    <a:pt x="6" y="43"/>
                    <a:pt x="6" y="43"/>
                  </a:cubicBezTo>
                  <a:cubicBezTo>
                    <a:pt x="6" y="47"/>
                    <a:pt x="2" y="48"/>
                    <a:pt x="0" y="48"/>
                  </a:cubicBezTo>
                  <a:cubicBezTo>
                    <a:pt x="0" y="48"/>
                    <a:pt x="0" y="49"/>
                    <a:pt x="0" y="49"/>
                  </a:cubicBezTo>
                  <a:cubicBezTo>
                    <a:pt x="0" y="49"/>
                    <a:pt x="0" y="49"/>
                    <a:pt x="1" y="49"/>
                  </a:cubicBezTo>
                  <a:cubicBezTo>
                    <a:pt x="1" y="49"/>
                    <a:pt x="1" y="49"/>
                    <a:pt x="2" y="49"/>
                  </a:cubicBezTo>
                  <a:cubicBezTo>
                    <a:pt x="2" y="49"/>
                    <a:pt x="2" y="49"/>
                    <a:pt x="2" y="49"/>
                  </a:cubicBezTo>
                  <a:cubicBezTo>
                    <a:pt x="3" y="49"/>
                    <a:pt x="4" y="47"/>
                    <a:pt x="5" y="47"/>
                  </a:cubicBezTo>
                  <a:cubicBezTo>
                    <a:pt x="5" y="47"/>
                    <a:pt x="5" y="47"/>
                    <a:pt x="5" y="47"/>
                  </a:cubicBezTo>
                  <a:cubicBezTo>
                    <a:pt x="7" y="48"/>
                    <a:pt x="7" y="55"/>
                    <a:pt x="3" y="55"/>
                  </a:cubicBezTo>
                  <a:cubicBezTo>
                    <a:pt x="3" y="55"/>
                    <a:pt x="3" y="55"/>
                    <a:pt x="3" y="55"/>
                  </a:cubicBezTo>
                  <a:cubicBezTo>
                    <a:pt x="3" y="57"/>
                    <a:pt x="2" y="59"/>
                    <a:pt x="1" y="59"/>
                  </a:cubicBezTo>
                  <a:cubicBezTo>
                    <a:pt x="1" y="59"/>
                    <a:pt x="1" y="58"/>
                    <a:pt x="0" y="58"/>
                  </a:cubicBezTo>
                  <a:cubicBezTo>
                    <a:pt x="3" y="69"/>
                    <a:pt x="3" y="69"/>
                    <a:pt x="3" y="69"/>
                  </a:cubicBezTo>
                  <a:cubicBezTo>
                    <a:pt x="4" y="68"/>
                    <a:pt x="4" y="68"/>
                    <a:pt x="4" y="68"/>
                  </a:cubicBezTo>
                  <a:cubicBezTo>
                    <a:pt x="6" y="68"/>
                    <a:pt x="7" y="69"/>
                    <a:pt x="6" y="71"/>
                  </a:cubicBezTo>
                  <a:cubicBezTo>
                    <a:pt x="6" y="72"/>
                    <a:pt x="6" y="73"/>
                    <a:pt x="5" y="73"/>
                  </a:cubicBezTo>
                  <a:cubicBezTo>
                    <a:pt x="5" y="73"/>
                    <a:pt x="4" y="73"/>
                    <a:pt x="4" y="73"/>
                  </a:cubicBezTo>
                  <a:cubicBezTo>
                    <a:pt x="4" y="73"/>
                    <a:pt x="4" y="73"/>
                    <a:pt x="4" y="73"/>
                  </a:cubicBezTo>
                  <a:cubicBezTo>
                    <a:pt x="6" y="81"/>
                    <a:pt x="6" y="81"/>
                    <a:pt x="6" y="81"/>
                  </a:cubicBezTo>
                  <a:cubicBezTo>
                    <a:pt x="7" y="82"/>
                    <a:pt x="8" y="83"/>
                    <a:pt x="7" y="84"/>
                  </a:cubicBezTo>
                  <a:cubicBezTo>
                    <a:pt x="7" y="85"/>
                    <a:pt x="7" y="85"/>
                    <a:pt x="7" y="85"/>
                  </a:cubicBezTo>
                  <a:cubicBezTo>
                    <a:pt x="10" y="84"/>
                    <a:pt x="10" y="84"/>
                    <a:pt x="10" y="84"/>
                  </a:cubicBezTo>
                  <a:cubicBezTo>
                    <a:pt x="10" y="83"/>
                    <a:pt x="10" y="82"/>
                    <a:pt x="10" y="81"/>
                  </a:cubicBezTo>
                  <a:cubicBezTo>
                    <a:pt x="9" y="78"/>
                    <a:pt x="7" y="78"/>
                    <a:pt x="10" y="76"/>
                  </a:cubicBezTo>
                  <a:cubicBezTo>
                    <a:pt x="11" y="75"/>
                    <a:pt x="12" y="75"/>
                    <a:pt x="13" y="75"/>
                  </a:cubicBezTo>
                  <a:cubicBezTo>
                    <a:pt x="15" y="75"/>
                    <a:pt x="15" y="80"/>
                    <a:pt x="15" y="83"/>
                  </a:cubicBezTo>
                  <a:cubicBezTo>
                    <a:pt x="21" y="81"/>
                    <a:pt x="21" y="81"/>
                    <a:pt x="21" y="81"/>
                  </a:cubicBezTo>
                  <a:cubicBezTo>
                    <a:pt x="21" y="81"/>
                    <a:pt x="22" y="81"/>
                    <a:pt x="22" y="81"/>
                  </a:cubicBezTo>
                  <a:cubicBezTo>
                    <a:pt x="22" y="81"/>
                    <a:pt x="22" y="81"/>
                    <a:pt x="22" y="81"/>
                  </a:cubicBezTo>
                  <a:cubicBezTo>
                    <a:pt x="81" y="66"/>
                    <a:pt x="81" y="66"/>
                    <a:pt x="81" y="66"/>
                  </a:cubicBezTo>
                  <a:cubicBezTo>
                    <a:pt x="93" y="52"/>
                    <a:pt x="109" y="42"/>
                    <a:pt x="128" y="37"/>
                  </a:cubicBezTo>
                  <a:cubicBezTo>
                    <a:pt x="136" y="35"/>
                    <a:pt x="144" y="34"/>
                    <a:pt x="152" y="34"/>
                  </a:cubicBezTo>
                  <a:cubicBezTo>
                    <a:pt x="156" y="34"/>
                    <a:pt x="160" y="34"/>
                    <a:pt x="163" y="35"/>
                  </a:cubicBezTo>
                  <a:cubicBezTo>
                    <a:pt x="172" y="0"/>
                    <a:pt x="172" y="0"/>
                    <a:pt x="172"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4" name="Freeform 146"/>
            <p:cNvSpPr>
              <a:spLocks noEditPoints="1"/>
            </p:cNvSpPr>
            <p:nvPr userDrawn="1"/>
          </p:nvSpPr>
          <p:spPr bwMode="auto">
            <a:xfrm>
              <a:off x="6792913" y="3713163"/>
              <a:ext cx="76200" cy="142875"/>
            </a:xfrm>
            <a:custGeom>
              <a:avLst/>
              <a:gdLst>
                <a:gd name="T0" fmla="*/ 7 w 23"/>
                <a:gd name="T1" fmla="*/ 40 h 43"/>
                <a:gd name="T2" fmla="*/ 8 w 23"/>
                <a:gd name="T3" fmla="*/ 43 h 43"/>
                <a:gd name="T4" fmla="*/ 7 w 23"/>
                <a:gd name="T5" fmla="*/ 40 h 43"/>
                <a:gd name="T6" fmla="*/ 23 w 23"/>
                <a:gd name="T7" fmla="*/ 40 h 43"/>
                <a:gd name="T8" fmla="*/ 22 w 23"/>
                <a:gd name="T9" fmla="*/ 40 h 43"/>
                <a:gd name="T10" fmla="*/ 23 w 23"/>
                <a:gd name="T11" fmla="*/ 40 h 43"/>
                <a:gd name="T12" fmla="*/ 23 w 23"/>
                <a:gd name="T13" fmla="*/ 40 h 43"/>
                <a:gd name="T14" fmla="*/ 14 w 23"/>
                <a:gd name="T15" fmla="*/ 34 h 43"/>
                <a:gd name="T16" fmla="*/ 11 w 23"/>
                <a:gd name="T17" fmla="*/ 35 h 43"/>
                <a:gd name="T18" fmla="*/ 11 w 23"/>
                <a:gd name="T19" fmla="*/ 40 h 43"/>
                <a:gd name="T20" fmla="*/ 11 w 23"/>
                <a:gd name="T21" fmla="*/ 43 h 43"/>
                <a:gd name="T22" fmla="*/ 16 w 23"/>
                <a:gd name="T23" fmla="*/ 42 h 43"/>
                <a:gd name="T24" fmla="*/ 14 w 23"/>
                <a:gd name="T25" fmla="*/ 34 h 43"/>
                <a:gd name="T26" fmla="*/ 5 w 23"/>
                <a:gd name="T27" fmla="*/ 27 h 43"/>
                <a:gd name="T28" fmla="*/ 4 w 23"/>
                <a:gd name="T29" fmla="*/ 28 h 43"/>
                <a:gd name="T30" fmla="*/ 5 w 23"/>
                <a:gd name="T31" fmla="*/ 32 h 43"/>
                <a:gd name="T32" fmla="*/ 5 w 23"/>
                <a:gd name="T33" fmla="*/ 32 h 43"/>
                <a:gd name="T34" fmla="*/ 6 w 23"/>
                <a:gd name="T35" fmla="*/ 32 h 43"/>
                <a:gd name="T36" fmla="*/ 7 w 23"/>
                <a:gd name="T37" fmla="*/ 30 h 43"/>
                <a:gd name="T38" fmla="*/ 5 w 23"/>
                <a:gd name="T39" fmla="*/ 27 h 43"/>
                <a:gd name="T40" fmla="*/ 6 w 23"/>
                <a:gd name="T41" fmla="*/ 6 h 43"/>
                <a:gd name="T42" fmla="*/ 3 w 23"/>
                <a:gd name="T43" fmla="*/ 8 h 43"/>
                <a:gd name="T44" fmla="*/ 3 w 23"/>
                <a:gd name="T45" fmla="*/ 8 h 43"/>
                <a:gd name="T46" fmla="*/ 2 w 23"/>
                <a:gd name="T47" fmla="*/ 8 h 43"/>
                <a:gd name="T48" fmla="*/ 1 w 23"/>
                <a:gd name="T49" fmla="*/ 8 h 43"/>
                <a:gd name="T50" fmla="*/ 0 w 23"/>
                <a:gd name="T51" fmla="*/ 11 h 43"/>
                <a:gd name="T52" fmla="*/ 1 w 23"/>
                <a:gd name="T53" fmla="*/ 14 h 43"/>
                <a:gd name="T54" fmla="*/ 1 w 23"/>
                <a:gd name="T55" fmla="*/ 17 h 43"/>
                <a:gd name="T56" fmla="*/ 2 w 23"/>
                <a:gd name="T57" fmla="*/ 18 h 43"/>
                <a:gd name="T58" fmla="*/ 4 w 23"/>
                <a:gd name="T59" fmla="*/ 14 h 43"/>
                <a:gd name="T60" fmla="*/ 4 w 23"/>
                <a:gd name="T61" fmla="*/ 14 h 43"/>
                <a:gd name="T62" fmla="*/ 6 w 23"/>
                <a:gd name="T63" fmla="*/ 6 h 43"/>
                <a:gd name="T64" fmla="*/ 6 w 23"/>
                <a:gd name="T65" fmla="*/ 6 h 43"/>
                <a:gd name="T66" fmla="*/ 7 w 23"/>
                <a:gd name="T67" fmla="*/ 0 h 43"/>
                <a:gd name="T68" fmla="*/ 4 w 23"/>
                <a:gd name="T69" fmla="*/ 3 h 43"/>
                <a:gd name="T70" fmla="*/ 4 w 23"/>
                <a:gd name="T71" fmla="*/ 5 h 43"/>
                <a:gd name="T72" fmla="*/ 3 w 23"/>
                <a:gd name="T73" fmla="*/ 4 h 43"/>
                <a:gd name="T74" fmla="*/ 1 w 23"/>
                <a:gd name="T75" fmla="*/ 7 h 43"/>
                <a:gd name="T76" fmla="*/ 7 w 23"/>
                <a:gd name="T77" fmla="*/ 2 h 43"/>
                <a:gd name="T78" fmla="*/ 7 w 23"/>
                <a:gd name="T7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 h="43">
                  <a:moveTo>
                    <a:pt x="7" y="40"/>
                  </a:moveTo>
                  <a:cubicBezTo>
                    <a:pt x="8" y="43"/>
                    <a:pt x="8" y="43"/>
                    <a:pt x="8" y="43"/>
                  </a:cubicBezTo>
                  <a:cubicBezTo>
                    <a:pt x="9" y="42"/>
                    <a:pt x="8" y="41"/>
                    <a:pt x="7" y="40"/>
                  </a:cubicBezTo>
                  <a:moveTo>
                    <a:pt x="23" y="40"/>
                  </a:moveTo>
                  <a:cubicBezTo>
                    <a:pt x="23" y="40"/>
                    <a:pt x="22" y="40"/>
                    <a:pt x="22" y="40"/>
                  </a:cubicBezTo>
                  <a:cubicBezTo>
                    <a:pt x="23" y="40"/>
                    <a:pt x="23" y="40"/>
                    <a:pt x="23" y="40"/>
                  </a:cubicBezTo>
                  <a:cubicBezTo>
                    <a:pt x="23" y="40"/>
                    <a:pt x="23" y="40"/>
                    <a:pt x="23" y="40"/>
                  </a:cubicBezTo>
                  <a:moveTo>
                    <a:pt x="14" y="34"/>
                  </a:moveTo>
                  <a:cubicBezTo>
                    <a:pt x="13" y="34"/>
                    <a:pt x="12" y="34"/>
                    <a:pt x="11" y="35"/>
                  </a:cubicBezTo>
                  <a:cubicBezTo>
                    <a:pt x="8" y="37"/>
                    <a:pt x="10" y="37"/>
                    <a:pt x="11" y="40"/>
                  </a:cubicBezTo>
                  <a:cubicBezTo>
                    <a:pt x="11" y="41"/>
                    <a:pt x="11" y="42"/>
                    <a:pt x="11" y="43"/>
                  </a:cubicBezTo>
                  <a:cubicBezTo>
                    <a:pt x="16" y="42"/>
                    <a:pt x="16" y="42"/>
                    <a:pt x="16" y="42"/>
                  </a:cubicBezTo>
                  <a:cubicBezTo>
                    <a:pt x="16" y="39"/>
                    <a:pt x="16" y="34"/>
                    <a:pt x="14" y="34"/>
                  </a:cubicBezTo>
                  <a:moveTo>
                    <a:pt x="5" y="27"/>
                  </a:moveTo>
                  <a:cubicBezTo>
                    <a:pt x="5" y="27"/>
                    <a:pt x="5" y="27"/>
                    <a:pt x="4" y="28"/>
                  </a:cubicBezTo>
                  <a:cubicBezTo>
                    <a:pt x="5" y="32"/>
                    <a:pt x="5" y="32"/>
                    <a:pt x="5" y="32"/>
                  </a:cubicBezTo>
                  <a:cubicBezTo>
                    <a:pt x="5" y="32"/>
                    <a:pt x="5" y="32"/>
                    <a:pt x="5" y="32"/>
                  </a:cubicBezTo>
                  <a:cubicBezTo>
                    <a:pt x="5" y="32"/>
                    <a:pt x="6" y="32"/>
                    <a:pt x="6" y="32"/>
                  </a:cubicBezTo>
                  <a:cubicBezTo>
                    <a:pt x="7" y="32"/>
                    <a:pt x="7" y="31"/>
                    <a:pt x="7" y="30"/>
                  </a:cubicBezTo>
                  <a:cubicBezTo>
                    <a:pt x="8" y="28"/>
                    <a:pt x="7" y="27"/>
                    <a:pt x="5" y="27"/>
                  </a:cubicBezTo>
                  <a:moveTo>
                    <a:pt x="6" y="6"/>
                  </a:moveTo>
                  <a:cubicBezTo>
                    <a:pt x="5" y="6"/>
                    <a:pt x="4" y="8"/>
                    <a:pt x="3" y="8"/>
                  </a:cubicBezTo>
                  <a:cubicBezTo>
                    <a:pt x="3" y="8"/>
                    <a:pt x="3" y="8"/>
                    <a:pt x="3" y="8"/>
                  </a:cubicBezTo>
                  <a:cubicBezTo>
                    <a:pt x="2" y="8"/>
                    <a:pt x="2" y="8"/>
                    <a:pt x="2" y="8"/>
                  </a:cubicBezTo>
                  <a:cubicBezTo>
                    <a:pt x="1" y="8"/>
                    <a:pt x="1" y="8"/>
                    <a:pt x="1" y="8"/>
                  </a:cubicBezTo>
                  <a:cubicBezTo>
                    <a:pt x="0" y="9"/>
                    <a:pt x="0" y="10"/>
                    <a:pt x="0" y="11"/>
                  </a:cubicBezTo>
                  <a:cubicBezTo>
                    <a:pt x="0" y="12"/>
                    <a:pt x="0" y="13"/>
                    <a:pt x="1" y="14"/>
                  </a:cubicBezTo>
                  <a:cubicBezTo>
                    <a:pt x="1" y="17"/>
                    <a:pt x="1" y="17"/>
                    <a:pt x="1" y="17"/>
                  </a:cubicBezTo>
                  <a:cubicBezTo>
                    <a:pt x="2" y="17"/>
                    <a:pt x="2" y="18"/>
                    <a:pt x="2" y="18"/>
                  </a:cubicBezTo>
                  <a:cubicBezTo>
                    <a:pt x="3" y="18"/>
                    <a:pt x="4" y="16"/>
                    <a:pt x="4" y="14"/>
                  </a:cubicBezTo>
                  <a:cubicBezTo>
                    <a:pt x="4" y="14"/>
                    <a:pt x="4" y="14"/>
                    <a:pt x="4" y="14"/>
                  </a:cubicBezTo>
                  <a:cubicBezTo>
                    <a:pt x="8" y="14"/>
                    <a:pt x="8" y="7"/>
                    <a:pt x="6" y="6"/>
                  </a:cubicBezTo>
                  <a:cubicBezTo>
                    <a:pt x="6" y="6"/>
                    <a:pt x="6" y="6"/>
                    <a:pt x="6" y="6"/>
                  </a:cubicBezTo>
                  <a:moveTo>
                    <a:pt x="7" y="0"/>
                  </a:moveTo>
                  <a:cubicBezTo>
                    <a:pt x="6" y="1"/>
                    <a:pt x="5" y="2"/>
                    <a:pt x="4" y="3"/>
                  </a:cubicBezTo>
                  <a:cubicBezTo>
                    <a:pt x="4" y="4"/>
                    <a:pt x="4" y="5"/>
                    <a:pt x="4" y="5"/>
                  </a:cubicBezTo>
                  <a:cubicBezTo>
                    <a:pt x="3" y="5"/>
                    <a:pt x="3" y="4"/>
                    <a:pt x="3" y="4"/>
                  </a:cubicBezTo>
                  <a:cubicBezTo>
                    <a:pt x="2" y="5"/>
                    <a:pt x="1" y="6"/>
                    <a:pt x="1" y="7"/>
                  </a:cubicBezTo>
                  <a:cubicBezTo>
                    <a:pt x="3" y="7"/>
                    <a:pt x="7" y="6"/>
                    <a:pt x="7" y="2"/>
                  </a:cubicBezTo>
                  <a:cubicBezTo>
                    <a:pt x="7" y="2"/>
                    <a:pt x="7" y="1"/>
                    <a:pt x="7"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5" name="Freeform 147"/>
            <p:cNvSpPr/>
            <p:nvPr userDrawn="1"/>
          </p:nvSpPr>
          <p:spPr bwMode="auto">
            <a:xfrm>
              <a:off x="7423151" y="3498850"/>
              <a:ext cx="250825" cy="227013"/>
            </a:xfrm>
            <a:custGeom>
              <a:avLst/>
              <a:gdLst>
                <a:gd name="T0" fmla="*/ 49 w 76"/>
                <a:gd name="T1" fmla="*/ 0 h 69"/>
                <a:gd name="T2" fmla="*/ 49 w 76"/>
                <a:gd name="T3" fmla="*/ 0 h 69"/>
                <a:gd name="T4" fmla="*/ 49 w 76"/>
                <a:gd name="T5" fmla="*/ 0 h 69"/>
                <a:gd name="T6" fmla="*/ 49 w 76"/>
                <a:gd name="T7" fmla="*/ 0 h 69"/>
                <a:gd name="T8" fmla="*/ 45 w 76"/>
                <a:gd name="T9" fmla="*/ 1 h 69"/>
                <a:gd name="T10" fmla="*/ 14 w 76"/>
                <a:gd name="T11" fmla="*/ 9 h 69"/>
                <a:gd name="T12" fmla="*/ 12 w 76"/>
                <a:gd name="T13" fmla="*/ 16 h 69"/>
                <a:gd name="T14" fmla="*/ 47 w 76"/>
                <a:gd name="T15" fmla="*/ 7 h 69"/>
                <a:gd name="T16" fmla="*/ 49 w 76"/>
                <a:gd name="T17" fmla="*/ 7 h 69"/>
                <a:gd name="T18" fmla="*/ 60 w 76"/>
                <a:gd name="T19" fmla="*/ 16 h 69"/>
                <a:gd name="T20" fmla="*/ 68 w 76"/>
                <a:gd name="T21" fmla="*/ 46 h 69"/>
                <a:gd name="T22" fmla="*/ 1 w 76"/>
                <a:gd name="T23" fmla="*/ 62 h 69"/>
                <a:gd name="T24" fmla="*/ 0 w 76"/>
                <a:gd name="T25" fmla="*/ 67 h 69"/>
                <a:gd name="T26" fmla="*/ 5 w 76"/>
                <a:gd name="T27" fmla="*/ 69 h 69"/>
                <a:gd name="T28" fmla="*/ 70 w 76"/>
                <a:gd name="T29" fmla="*/ 52 h 69"/>
                <a:gd name="T30" fmla="*/ 73 w 76"/>
                <a:gd name="T31" fmla="*/ 52 h 69"/>
                <a:gd name="T32" fmla="*/ 75 w 76"/>
                <a:gd name="T33" fmla="*/ 50 h 69"/>
                <a:gd name="T34" fmla="*/ 75 w 76"/>
                <a:gd name="T35" fmla="*/ 47 h 69"/>
                <a:gd name="T36" fmla="*/ 75 w 76"/>
                <a:gd name="T37" fmla="*/ 47 h 69"/>
                <a:gd name="T38" fmla="*/ 67 w 76"/>
                <a:gd name="T39" fmla="*/ 14 h 69"/>
                <a:gd name="T40" fmla="*/ 49 w 76"/>
                <a:gd name="T41"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69">
                  <a:moveTo>
                    <a:pt x="49" y="0"/>
                  </a:moveTo>
                  <a:cubicBezTo>
                    <a:pt x="49" y="0"/>
                    <a:pt x="49" y="0"/>
                    <a:pt x="49" y="0"/>
                  </a:cubicBezTo>
                  <a:cubicBezTo>
                    <a:pt x="49" y="0"/>
                    <a:pt x="49" y="0"/>
                    <a:pt x="49" y="0"/>
                  </a:cubicBezTo>
                  <a:cubicBezTo>
                    <a:pt x="49" y="0"/>
                    <a:pt x="49" y="0"/>
                    <a:pt x="49" y="0"/>
                  </a:cubicBezTo>
                  <a:cubicBezTo>
                    <a:pt x="48" y="0"/>
                    <a:pt x="46" y="0"/>
                    <a:pt x="45" y="1"/>
                  </a:cubicBezTo>
                  <a:cubicBezTo>
                    <a:pt x="14" y="9"/>
                    <a:pt x="14" y="9"/>
                    <a:pt x="14" y="9"/>
                  </a:cubicBezTo>
                  <a:cubicBezTo>
                    <a:pt x="12" y="16"/>
                    <a:pt x="12" y="16"/>
                    <a:pt x="12" y="16"/>
                  </a:cubicBezTo>
                  <a:cubicBezTo>
                    <a:pt x="47" y="7"/>
                    <a:pt x="47" y="7"/>
                    <a:pt x="47" y="7"/>
                  </a:cubicBezTo>
                  <a:cubicBezTo>
                    <a:pt x="47" y="7"/>
                    <a:pt x="48" y="7"/>
                    <a:pt x="49" y="7"/>
                  </a:cubicBezTo>
                  <a:cubicBezTo>
                    <a:pt x="54" y="7"/>
                    <a:pt x="59" y="11"/>
                    <a:pt x="60" y="16"/>
                  </a:cubicBezTo>
                  <a:cubicBezTo>
                    <a:pt x="68" y="46"/>
                    <a:pt x="68" y="46"/>
                    <a:pt x="68" y="46"/>
                  </a:cubicBezTo>
                  <a:cubicBezTo>
                    <a:pt x="1" y="62"/>
                    <a:pt x="1" y="62"/>
                    <a:pt x="1" y="62"/>
                  </a:cubicBezTo>
                  <a:cubicBezTo>
                    <a:pt x="0" y="67"/>
                    <a:pt x="0" y="67"/>
                    <a:pt x="0" y="67"/>
                  </a:cubicBezTo>
                  <a:cubicBezTo>
                    <a:pt x="2" y="67"/>
                    <a:pt x="3" y="68"/>
                    <a:pt x="5" y="69"/>
                  </a:cubicBezTo>
                  <a:cubicBezTo>
                    <a:pt x="70" y="52"/>
                    <a:pt x="70" y="52"/>
                    <a:pt x="70" y="52"/>
                  </a:cubicBezTo>
                  <a:cubicBezTo>
                    <a:pt x="73" y="52"/>
                    <a:pt x="73" y="52"/>
                    <a:pt x="73" y="52"/>
                  </a:cubicBezTo>
                  <a:cubicBezTo>
                    <a:pt x="74" y="51"/>
                    <a:pt x="75" y="51"/>
                    <a:pt x="75" y="50"/>
                  </a:cubicBezTo>
                  <a:cubicBezTo>
                    <a:pt x="76" y="49"/>
                    <a:pt x="76" y="48"/>
                    <a:pt x="75" y="47"/>
                  </a:cubicBezTo>
                  <a:cubicBezTo>
                    <a:pt x="75" y="47"/>
                    <a:pt x="75" y="47"/>
                    <a:pt x="75" y="47"/>
                  </a:cubicBezTo>
                  <a:cubicBezTo>
                    <a:pt x="67" y="14"/>
                    <a:pt x="67" y="14"/>
                    <a:pt x="67" y="14"/>
                  </a:cubicBezTo>
                  <a:cubicBezTo>
                    <a:pt x="65" y="6"/>
                    <a:pt x="58" y="0"/>
                    <a:pt x="49"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6" name="Freeform 148"/>
            <p:cNvSpPr>
              <a:spLocks noEditPoints="1"/>
            </p:cNvSpPr>
            <p:nvPr userDrawn="1"/>
          </p:nvSpPr>
          <p:spPr bwMode="auto">
            <a:xfrm>
              <a:off x="7407276" y="3527425"/>
              <a:ext cx="61913" cy="192088"/>
            </a:xfrm>
            <a:custGeom>
              <a:avLst/>
              <a:gdLst>
                <a:gd name="T0" fmla="*/ 6 w 19"/>
                <a:gd name="T1" fmla="*/ 53 h 58"/>
                <a:gd name="T2" fmla="*/ 0 w 19"/>
                <a:gd name="T3" fmla="*/ 55 h 58"/>
                <a:gd name="T4" fmla="*/ 5 w 19"/>
                <a:gd name="T5" fmla="*/ 58 h 58"/>
                <a:gd name="T6" fmla="*/ 6 w 19"/>
                <a:gd name="T7" fmla="*/ 53 h 58"/>
                <a:gd name="T8" fmla="*/ 19 w 19"/>
                <a:gd name="T9" fmla="*/ 0 h 58"/>
                <a:gd name="T10" fmla="*/ 8 w 19"/>
                <a:gd name="T11" fmla="*/ 2 h 58"/>
                <a:gd name="T12" fmla="*/ 7 w 19"/>
                <a:gd name="T13" fmla="*/ 10 h 58"/>
                <a:gd name="T14" fmla="*/ 17 w 19"/>
                <a:gd name="T15" fmla="*/ 7 h 58"/>
                <a:gd name="T16" fmla="*/ 19 w 19"/>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58">
                  <a:moveTo>
                    <a:pt x="6" y="53"/>
                  </a:moveTo>
                  <a:cubicBezTo>
                    <a:pt x="0" y="55"/>
                    <a:pt x="0" y="55"/>
                    <a:pt x="0" y="55"/>
                  </a:cubicBezTo>
                  <a:cubicBezTo>
                    <a:pt x="2" y="56"/>
                    <a:pt x="4" y="57"/>
                    <a:pt x="5" y="58"/>
                  </a:cubicBezTo>
                  <a:cubicBezTo>
                    <a:pt x="6" y="53"/>
                    <a:pt x="6" y="53"/>
                    <a:pt x="6" y="53"/>
                  </a:cubicBezTo>
                  <a:moveTo>
                    <a:pt x="19" y="0"/>
                  </a:moveTo>
                  <a:cubicBezTo>
                    <a:pt x="8" y="2"/>
                    <a:pt x="8" y="2"/>
                    <a:pt x="8" y="2"/>
                  </a:cubicBezTo>
                  <a:cubicBezTo>
                    <a:pt x="7" y="10"/>
                    <a:pt x="7" y="10"/>
                    <a:pt x="7" y="10"/>
                  </a:cubicBezTo>
                  <a:cubicBezTo>
                    <a:pt x="17" y="7"/>
                    <a:pt x="17" y="7"/>
                    <a:pt x="17" y="7"/>
                  </a:cubicBezTo>
                  <a:cubicBezTo>
                    <a:pt x="19" y="0"/>
                    <a:pt x="19" y="0"/>
                    <a:pt x="19"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7" name="Freeform 149"/>
            <p:cNvSpPr/>
            <p:nvPr userDrawn="1"/>
          </p:nvSpPr>
          <p:spPr bwMode="auto">
            <a:xfrm>
              <a:off x="7364413" y="3535363"/>
              <a:ext cx="69850" cy="42863"/>
            </a:xfrm>
            <a:custGeom>
              <a:avLst/>
              <a:gdLst>
                <a:gd name="T0" fmla="*/ 44 w 44"/>
                <a:gd name="T1" fmla="*/ 0 h 27"/>
                <a:gd name="T2" fmla="*/ 2 w 44"/>
                <a:gd name="T3" fmla="*/ 10 h 27"/>
                <a:gd name="T4" fmla="*/ 0 w 44"/>
                <a:gd name="T5" fmla="*/ 27 h 27"/>
                <a:gd name="T6" fmla="*/ 41 w 44"/>
                <a:gd name="T7" fmla="*/ 16 h 27"/>
                <a:gd name="T8" fmla="*/ 44 w 44"/>
                <a:gd name="T9" fmla="*/ 0 h 27"/>
              </a:gdLst>
              <a:ahLst/>
              <a:cxnLst>
                <a:cxn ang="0">
                  <a:pos x="T0" y="T1"/>
                </a:cxn>
                <a:cxn ang="0">
                  <a:pos x="T2" y="T3"/>
                </a:cxn>
                <a:cxn ang="0">
                  <a:pos x="T4" y="T5"/>
                </a:cxn>
                <a:cxn ang="0">
                  <a:pos x="T6" y="T7"/>
                </a:cxn>
                <a:cxn ang="0">
                  <a:pos x="T8" y="T9"/>
                </a:cxn>
              </a:cxnLst>
              <a:rect l="0" t="0" r="r" b="b"/>
              <a:pathLst>
                <a:path w="44" h="27">
                  <a:moveTo>
                    <a:pt x="44" y="0"/>
                  </a:moveTo>
                  <a:lnTo>
                    <a:pt x="2" y="10"/>
                  </a:lnTo>
                  <a:lnTo>
                    <a:pt x="0" y="27"/>
                  </a:lnTo>
                  <a:lnTo>
                    <a:pt x="41" y="16"/>
                  </a:lnTo>
                  <a:lnTo>
                    <a:pt x="44" y="0"/>
                  </a:lnTo>
                  <a:close/>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8" name="Freeform 150"/>
            <p:cNvSpPr/>
            <p:nvPr userDrawn="1"/>
          </p:nvSpPr>
          <p:spPr bwMode="auto">
            <a:xfrm>
              <a:off x="7364413" y="3535363"/>
              <a:ext cx="69850" cy="42863"/>
            </a:xfrm>
            <a:custGeom>
              <a:avLst/>
              <a:gdLst>
                <a:gd name="T0" fmla="*/ 44 w 44"/>
                <a:gd name="T1" fmla="*/ 0 h 27"/>
                <a:gd name="T2" fmla="*/ 2 w 44"/>
                <a:gd name="T3" fmla="*/ 10 h 27"/>
                <a:gd name="T4" fmla="*/ 0 w 44"/>
                <a:gd name="T5" fmla="*/ 27 h 27"/>
                <a:gd name="T6" fmla="*/ 41 w 44"/>
                <a:gd name="T7" fmla="*/ 16 h 27"/>
                <a:gd name="T8" fmla="*/ 44 w 44"/>
                <a:gd name="T9" fmla="*/ 0 h 27"/>
              </a:gdLst>
              <a:ahLst/>
              <a:cxnLst>
                <a:cxn ang="0">
                  <a:pos x="T0" y="T1"/>
                </a:cxn>
                <a:cxn ang="0">
                  <a:pos x="T2" y="T3"/>
                </a:cxn>
                <a:cxn ang="0">
                  <a:pos x="T4" y="T5"/>
                </a:cxn>
                <a:cxn ang="0">
                  <a:pos x="T6" y="T7"/>
                </a:cxn>
                <a:cxn ang="0">
                  <a:pos x="T8" y="T9"/>
                </a:cxn>
              </a:cxnLst>
              <a:rect l="0" t="0" r="r" b="b"/>
              <a:pathLst>
                <a:path w="44" h="27">
                  <a:moveTo>
                    <a:pt x="44" y="0"/>
                  </a:moveTo>
                  <a:lnTo>
                    <a:pt x="2" y="10"/>
                  </a:lnTo>
                  <a:lnTo>
                    <a:pt x="0" y="27"/>
                  </a:lnTo>
                  <a:lnTo>
                    <a:pt x="41" y="16"/>
                  </a:lnTo>
                  <a:lnTo>
                    <a:pt x="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9" name="Freeform 151"/>
            <p:cNvSpPr>
              <a:spLocks noEditPoints="1"/>
            </p:cNvSpPr>
            <p:nvPr userDrawn="1"/>
          </p:nvSpPr>
          <p:spPr bwMode="auto">
            <a:xfrm>
              <a:off x="6769101" y="3551238"/>
              <a:ext cx="598488" cy="330200"/>
            </a:xfrm>
            <a:custGeom>
              <a:avLst/>
              <a:gdLst>
                <a:gd name="T0" fmla="*/ 23 w 181"/>
                <a:gd name="T1" fmla="*/ 91 h 100"/>
                <a:gd name="T2" fmla="*/ 29 w 181"/>
                <a:gd name="T3" fmla="*/ 89 h 100"/>
                <a:gd name="T4" fmla="*/ 30 w 181"/>
                <a:gd name="T5" fmla="*/ 89 h 100"/>
                <a:gd name="T6" fmla="*/ 37 w 181"/>
                <a:gd name="T7" fmla="*/ 94 h 100"/>
                <a:gd name="T8" fmla="*/ 89 w 181"/>
                <a:gd name="T9" fmla="*/ 74 h 100"/>
                <a:gd name="T10" fmla="*/ 7 w 181"/>
                <a:gd name="T11" fmla="*/ 57 h 100"/>
                <a:gd name="T12" fmla="*/ 8 w 181"/>
                <a:gd name="T13" fmla="*/ 57 h 100"/>
                <a:gd name="T14" fmla="*/ 8 w 181"/>
                <a:gd name="T15" fmla="*/ 45 h 100"/>
                <a:gd name="T16" fmla="*/ 6 w 181"/>
                <a:gd name="T17" fmla="*/ 47 h 100"/>
                <a:gd name="T18" fmla="*/ 0 w 181"/>
                <a:gd name="T19" fmla="*/ 59 h 100"/>
                <a:gd name="T20" fmla="*/ 0 w 181"/>
                <a:gd name="T21" fmla="*/ 60 h 100"/>
                <a:gd name="T22" fmla="*/ 1 w 181"/>
                <a:gd name="T23" fmla="*/ 64 h 100"/>
                <a:gd name="T24" fmla="*/ 4 w 181"/>
                <a:gd name="T25" fmla="*/ 75 h 100"/>
                <a:gd name="T26" fmla="*/ 6 w 181"/>
                <a:gd name="T27" fmla="*/ 75 h 100"/>
                <a:gd name="T28" fmla="*/ 7 w 181"/>
                <a:gd name="T29" fmla="*/ 87 h 100"/>
                <a:gd name="T30" fmla="*/ 8 w 181"/>
                <a:gd name="T31" fmla="*/ 91 h 100"/>
                <a:gd name="T32" fmla="*/ 11 w 181"/>
                <a:gd name="T33" fmla="*/ 100 h 100"/>
                <a:gd name="T34" fmla="*/ 13 w 181"/>
                <a:gd name="T35" fmla="*/ 100 h 100"/>
                <a:gd name="T36" fmla="*/ 25 w 181"/>
                <a:gd name="T37" fmla="*/ 97 h 100"/>
                <a:gd name="T38" fmla="*/ 18 w 181"/>
                <a:gd name="T39" fmla="*/ 92 h 100"/>
                <a:gd name="T40" fmla="*/ 15 w 181"/>
                <a:gd name="T41" fmla="*/ 93 h 100"/>
                <a:gd name="T42" fmla="*/ 14 w 181"/>
                <a:gd name="T43" fmla="*/ 93 h 100"/>
                <a:gd name="T44" fmla="*/ 10 w 181"/>
                <a:gd name="T45" fmla="*/ 88 h 100"/>
                <a:gd name="T46" fmla="*/ 10 w 181"/>
                <a:gd name="T47" fmla="*/ 88 h 100"/>
                <a:gd name="T48" fmla="*/ 10 w 181"/>
                <a:gd name="T49" fmla="*/ 88 h 100"/>
                <a:gd name="T50" fmla="*/ 10 w 181"/>
                <a:gd name="T51" fmla="*/ 88 h 100"/>
                <a:gd name="T52" fmla="*/ 10 w 181"/>
                <a:gd name="T53" fmla="*/ 88 h 100"/>
                <a:gd name="T54" fmla="*/ 14 w 181"/>
                <a:gd name="T55" fmla="*/ 89 h 100"/>
                <a:gd name="T56" fmla="*/ 11 w 181"/>
                <a:gd name="T57" fmla="*/ 83 h 100"/>
                <a:gd name="T58" fmla="*/ 11 w 181"/>
                <a:gd name="T59" fmla="*/ 77 h 100"/>
                <a:gd name="T60" fmla="*/ 8 w 181"/>
                <a:gd name="T61" fmla="*/ 65 h 100"/>
                <a:gd name="T62" fmla="*/ 7 w 181"/>
                <a:gd name="T63" fmla="*/ 60 h 100"/>
                <a:gd name="T64" fmla="*/ 4 w 181"/>
                <a:gd name="T65" fmla="*/ 62 h 100"/>
                <a:gd name="T66" fmla="*/ 7 w 181"/>
                <a:gd name="T67" fmla="*/ 57 h 100"/>
                <a:gd name="T68" fmla="*/ 7 w 181"/>
                <a:gd name="T69" fmla="*/ 53 h 100"/>
                <a:gd name="T70" fmla="*/ 7 w 181"/>
                <a:gd name="T71" fmla="*/ 48 h 100"/>
                <a:gd name="T72" fmla="*/ 10 w 181"/>
                <a:gd name="T73" fmla="*/ 53 h 100"/>
                <a:gd name="T74" fmla="*/ 11 w 181"/>
                <a:gd name="T75" fmla="*/ 50 h 100"/>
                <a:gd name="T76" fmla="*/ 8 w 181"/>
                <a:gd name="T77" fmla="*/ 45 h 100"/>
                <a:gd name="T78" fmla="*/ 180 w 181"/>
                <a:gd name="T79" fmla="*/ 1 h 100"/>
                <a:gd name="T80" fmla="*/ 68 w 181"/>
                <a:gd name="T81" fmla="*/ 29 h 100"/>
                <a:gd name="T82" fmla="*/ 14 w 181"/>
                <a:gd name="T83" fmla="*/ 42 h 100"/>
                <a:gd name="T84" fmla="*/ 11 w 181"/>
                <a:gd name="T85" fmla="*/ 43 h 100"/>
                <a:gd name="T86" fmla="*/ 16 w 181"/>
                <a:gd name="T87" fmla="*/ 49 h 100"/>
                <a:gd name="T88" fmla="*/ 181 w 181"/>
                <a:gd name="T8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1" h="100">
                  <a:moveTo>
                    <a:pt x="29" y="89"/>
                  </a:moveTo>
                  <a:cubicBezTo>
                    <a:pt x="23" y="91"/>
                    <a:pt x="23" y="91"/>
                    <a:pt x="23" y="91"/>
                  </a:cubicBezTo>
                  <a:cubicBezTo>
                    <a:pt x="23" y="91"/>
                    <a:pt x="23" y="92"/>
                    <a:pt x="24" y="92"/>
                  </a:cubicBezTo>
                  <a:cubicBezTo>
                    <a:pt x="25" y="92"/>
                    <a:pt x="27" y="90"/>
                    <a:pt x="29" y="89"/>
                  </a:cubicBezTo>
                  <a:moveTo>
                    <a:pt x="89" y="74"/>
                  </a:moveTo>
                  <a:cubicBezTo>
                    <a:pt x="30" y="89"/>
                    <a:pt x="30" y="89"/>
                    <a:pt x="30" y="89"/>
                  </a:cubicBezTo>
                  <a:cubicBezTo>
                    <a:pt x="30" y="89"/>
                    <a:pt x="30" y="89"/>
                    <a:pt x="30" y="89"/>
                  </a:cubicBezTo>
                  <a:cubicBezTo>
                    <a:pt x="32" y="89"/>
                    <a:pt x="36" y="93"/>
                    <a:pt x="37" y="94"/>
                  </a:cubicBezTo>
                  <a:cubicBezTo>
                    <a:pt x="82" y="83"/>
                    <a:pt x="82" y="83"/>
                    <a:pt x="82" y="83"/>
                  </a:cubicBezTo>
                  <a:cubicBezTo>
                    <a:pt x="84" y="80"/>
                    <a:pt x="86" y="77"/>
                    <a:pt x="89" y="74"/>
                  </a:cubicBezTo>
                  <a:moveTo>
                    <a:pt x="8" y="56"/>
                  </a:moveTo>
                  <a:cubicBezTo>
                    <a:pt x="8" y="56"/>
                    <a:pt x="7" y="57"/>
                    <a:pt x="7" y="57"/>
                  </a:cubicBezTo>
                  <a:cubicBezTo>
                    <a:pt x="7" y="57"/>
                    <a:pt x="8" y="57"/>
                    <a:pt x="8" y="57"/>
                  </a:cubicBezTo>
                  <a:cubicBezTo>
                    <a:pt x="8" y="57"/>
                    <a:pt x="8" y="57"/>
                    <a:pt x="8" y="57"/>
                  </a:cubicBezTo>
                  <a:cubicBezTo>
                    <a:pt x="8" y="57"/>
                    <a:pt x="8" y="56"/>
                    <a:pt x="8" y="56"/>
                  </a:cubicBezTo>
                  <a:moveTo>
                    <a:pt x="8" y="45"/>
                  </a:moveTo>
                  <a:cubicBezTo>
                    <a:pt x="8" y="45"/>
                    <a:pt x="7" y="46"/>
                    <a:pt x="6" y="47"/>
                  </a:cubicBezTo>
                  <a:cubicBezTo>
                    <a:pt x="6" y="47"/>
                    <a:pt x="6" y="47"/>
                    <a:pt x="6" y="47"/>
                  </a:cubicBezTo>
                  <a:cubicBezTo>
                    <a:pt x="5" y="47"/>
                    <a:pt x="5" y="47"/>
                    <a:pt x="5" y="47"/>
                  </a:cubicBezTo>
                  <a:cubicBezTo>
                    <a:pt x="2" y="51"/>
                    <a:pt x="1" y="55"/>
                    <a:pt x="0" y="59"/>
                  </a:cubicBezTo>
                  <a:cubicBezTo>
                    <a:pt x="0" y="59"/>
                    <a:pt x="0" y="60"/>
                    <a:pt x="0" y="60"/>
                  </a:cubicBezTo>
                  <a:cubicBezTo>
                    <a:pt x="0" y="60"/>
                    <a:pt x="0" y="60"/>
                    <a:pt x="0" y="60"/>
                  </a:cubicBezTo>
                  <a:cubicBezTo>
                    <a:pt x="0" y="61"/>
                    <a:pt x="1" y="62"/>
                    <a:pt x="1" y="63"/>
                  </a:cubicBezTo>
                  <a:cubicBezTo>
                    <a:pt x="1" y="64"/>
                    <a:pt x="1" y="64"/>
                    <a:pt x="1" y="64"/>
                  </a:cubicBezTo>
                  <a:cubicBezTo>
                    <a:pt x="2" y="66"/>
                    <a:pt x="2" y="66"/>
                    <a:pt x="2" y="66"/>
                  </a:cubicBezTo>
                  <a:cubicBezTo>
                    <a:pt x="4" y="75"/>
                    <a:pt x="4" y="75"/>
                    <a:pt x="4" y="75"/>
                  </a:cubicBezTo>
                  <a:cubicBezTo>
                    <a:pt x="4" y="75"/>
                    <a:pt x="5" y="75"/>
                    <a:pt x="5" y="75"/>
                  </a:cubicBezTo>
                  <a:cubicBezTo>
                    <a:pt x="6" y="75"/>
                    <a:pt x="6" y="75"/>
                    <a:pt x="6" y="75"/>
                  </a:cubicBezTo>
                  <a:cubicBezTo>
                    <a:pt x="8" y="77"/>
                    <a:pt x="6" y="77"/>
                    <a:pt x="4" y="78"/>
                  </a:cubicBezTo>
                  <a:cubicBezTo>
                    <a:pt x="7" y="87"/>
                    <a:pt x="7" y="87"/>
                    <a:pt x="7" y="87"/>
                  </a:cubicBezTo>
                  <a:cubicBezTo>
                    <a:pt x="8" y="87"/>
                    <a:pt x="9" y="89"/>
                    <a:pt x="8" y="90"/>
                  </a:cubicBezTo>
                  <a:cubicBezTo>
                    <a:pt x="8" y="90"/>
                    <a:pt x="8" y="91"/>
                    <a:pt x="8" y="91"/>
                  </a:cubicBezTo>
                  <a:cubicBezTo>
                    <a:pt x="9" y="98"/>
                    <a:pt x="9" y="98"/>
                    <a:pt x="9" y="98"/>
                  </a:cubicBezTo>
                  <a:cubicBezTo>
                    <a:pt x="10" y="99"/>
                    <a:pt x="10" y="99"/>
                    <a:pt x="11" y="100"/>
                  </a:cubicBezTo>
                  <a:cubicBezTo>
                    <a:pt x="11" y="100"/>
                    <a:pt x="12" y="100"/>
                    <a:pt x="13" y="100"/>
                  </a:cubicBezTo>
                  <a:cubicBezTo>
                    <a:pt x="13" y="100"/>
                    <a:pt x="13" y="100"/>
                    <a:pt x="13" y="100"/>
                  </a:cubicBezTo>
                  <a:cubicBezTo>
                    <a:pt x="17" y="99"/>
                    <a:pt x="17" y="99"/>
                    <a:pt x="17" y="99"/>
                  </a:cubicBezTo>
                  <a:cubicBezTo>
                    <a:pt x="25" y="97"/>
                    <a:pt x="25" y="97"/>
                    <a:pt x="25" y="97"/>
                  </a:cubicBezTo>
                  <a:cubicBezTo>
                    <a:pt x="24" y="96"/>
                    <a:pt x="23" y="96"/>
                    <a:pt x="22" y="95"/>
                  </a:cubicBezTo>
                  <a:cubicBezTo>
                    <a:pt x="20" y="94"/>
                    <a:pt x="19" y="94"/>
                    <a:pt x="18" y="92"/>
                  </a:cubicBezTo>
                  <a:cubicBezTo>
                    <a:pt x="18" y="92"/>
                    <a:pt x="18" y="92"/>
                    <a:pt x="18" y="92"/>
                  </a:cubicBezTo>
                  <a:cubicBezTo>
                    <a:pt x="15" y="93"/>
                    <a:pt x="15" y="93"/>
                    <a:pt x="15" y="93"/>
                  </a:cubicBezTo>
                  <a:cubicBezTo>
                    <a:pt x="15" y="92"/>
                    <a:pt x="15" y="92"/>
                    <a:pt x="15" y="92"/>
                  </a:cubicBezTo>
                  <a:cubicBezTo>
                    <a:pt x="15" y="92"/>
                    <a:pt x="15" y="92"/>
                    <a:pt x="14" y="93"/>
                  </a:cubicBezTo>
                  <a:cubicBezTo>
                    <a:pt x="14" y="93"/>
                    <a:pt x="14" y="93"/>
                    <a:pt x="14" y="93"/>
                  </a:cubicBezTo>
                  <a:cubicBezTo>
                    <a:pt x="14" y="93"/>
                    <a:pt x="8" y="90"/>
                    <a:pt x="10" y="88"/>
                  </a:cubicBezTo>
                  <a:cubicBezTo>
                    <a:pt x="10" y="88"/>
                    <a:pt x="10" y="88"/>
                    <a:pt x="10" y="88"/>
                  </a:cubicBezTo>
                  <a:cubicBezTo>
                    <a:pt x="10" y="88"/>
                    <a:pt x="10" y="88"/>
                    <a:pt x="10" y="88"/>
                  </a:cubicBezTo>
                  <a:cubicBezTo>
                    <a:pt x="10" y="88"/>
                    <a:pt x="10" y="88"/>
                    <a:pt x="10" y="88"/>
                  </a:cubicBezTo>
                  <a:cubicBezTo>
                    <a:pt x="10" y="88"/>
                    <a:pt x="10" y="88"/>
                    <a:pt x="10" y="88"/>
                  </a:cubicBezTo>
                  <a:cubicBezTo>
                    <a:pt x="10" y="88"/>
                    <a:pt x="10" y="88"/>
                    <a:pt x="10" y="88"/>
                  </a:cubicBezTo>
                  <a:cubicBezTo>
                    <a:pt x="10" y="88"/>
                    <a:pt x="10" y="88"/>
                    <a:pt x="10" y="88"/>
                  </a:cubicBezTo>
                  <a:cubicBezTo>
                    <a:pt x="10" y="88"/>
                    <a:pt x="10" y="88"/>
                    <a:pt x="10" y="88"/>
                  </a:cubicBezTo>
                  <a:cubicBezTo>
                    <a:pt x="10" y="88"/>
                    <a:pt x="10" y="88"/>
                    <a:pt x="10" y="88"/>
                  </a:cubicBezTo>
                  <a:cubicBezTo>
                    <a:pt x="10" y="88"/>
                    <a:pt x="11" y="88"/>
                    <a:pt x="11" y="88"/>
                  </a:cubicBezTo>
                  <a:cubicBezTo>
                    <a:pt x="12" y="88"/>
                    <a:pt x="13" y="88"/>
                    <a:pt x="14" y="89"/>
                  </a:cubicBezTo>
                  <a:cubicBezTo>
                    <a:pt x="12" y="81"/>
                    <a:pt x="12" y="81"/>
                    <a:pt x="12" y="81"/>
                  </a:cubicBezTo>
                  <a:cubicBezTo>
                    <a:pt x="12" y="82"/>
                    <a:pt x="12" y="83"/>
                    <a:pt x="11" y="83"/>
                  </a:cubicBezTo>
                  <a:cubicBezTo>
                    <a:pt x="11" y="83"/>
                    <a:pt x="10" y="79"/>
                    <a:pt x="10" y="78"/>
                  </a:cubicBezTo>
                  <a:cubicBezTo>
                    <a:pt x="11" y="77"/>
                    <a:pt x="11" y="77"/>
                    <a:pt x="11" y="77"/>
                  </a:cubicBezTo>
                  <a:cubicBezTo>
                    <a:pt x="8" y="66"/>
                    <a:pt x="8" y="66"/>
                    <a:pt x="8" y="66"/>
                  </a:cubicBezTo>
                  <a:cubicBezTo>
                    <a:pt x="8" y="66"/>
                    <a:pt x="8" y="65"/>
                    <a:pt x="8" y="65"/>
                  </a:cubicBezTo>
                  <a:cubicBezTo>
                    <a:pt x="7" y="64"/>
                    <a:pt x="8" y="61"/>
                    <a:pt x="7" y="60"/>
                  </a:cubicBezTo>
                  <a:cubicBezTo>
                    <a:pt x="7" y="60"/>
                    <a:pt x="7" y="60"/>
                    <a:pt x="7" y="60"/>
                  </a:cubicBezTo>
                  <a:cubicBezTo>
                    <a:pt x="6" y="60"/>
                    <a:pt x="6" y="61"/>
                    <a:pt x="5" y="61"/>
                  </a:cubicBezTo>
                  <a:cubicBezTo>
                    <a:pt x="5" y="61"/>
                    <a:pt x="4" y="62"/>
                    <a:pt x="4" y="62"/>
                  </a:cubicBezTo>
                  <a:cubicBezTo>
                    <a:pt x="4" y="62"/>
                    <a:pt x="4" y="62"/>
                    <a:pt x="4" y="62"/>
                  </a:cubicBezTo>
                  <a:cubicBezTo>
                    <a:pt x="1" y="60"/>
                    <a:pt x="6" y="58"/>
                    <a:pt x="7" y="57"/>
                  </a:cubicBezTo>
                  <a:cubicBezTo>
                    <a:pt x="7" y="57"/>
                    <a:pt x="7" y="57"/>
                    <a:pt x="7" y="57"/>
                  </a:cubicBezTo>
                  <a:cubicBezTo>
                    <a:pt x="5" y="57"/>
                    <a:pt x="7" y="53"/>
                    <a:pt x="7" y="53"/>
                  </a:cubicBezTo>
                  <a:cubicBezTo>
                    <a:pt x="7" y="53"/>
                    <a:pt x="6" y="53"/>
                    <a:pt x="6" y="53"/>
                  </a:cubicBezTo>
                  <a:cubicBezTo>
                    <a:pt x="4" y="53"/>
                    <a:pt x="5" y="48"/>
                    <a:pt x="7" y="48"/>
                  </a:cubicBezTo>
                  <a:cubicBezTo>
                    <a:pt x="7" y="48"/>
                    <a:pt x="7" y="48"/>
                    <a:pt x="7" y="48"/>
                  </a:cubicBezTo>
                  <a:cubicBezTo>
                    <a:pt x="8" y="48"/>
                    <a:pt x="9" y="51"/>
                    <a:pt x="10" y="53"/>
                  </a:cubicBezTo>
                  <a:cubicBezTo>
                    <a:pt x="10" y="52"/>
                    <a:pt x="10" y="52"/>
                    <a:pt x="11" y="52"/>
                  </a:cubicBezTo>
                  <a:cubicBezTo>
                    <a:pt x="11" y="51"/>
                    <a:pt x="11" y="50"/>
                    <a:pt x="11" y="50"/>
                  </a:cubicBezTo>
                  <a:cubicBezTo>
                    <a:pt x="9" y="49"/>
                    <a:pt x="10" y="47"/>
                    <a:pt x="9" y="45"/>
                  </a:cubicBezTo>
                  <a:cubicBezTo>
                    <a:pt x="9" y="45"/>
                    <a:pt x="8" y="45"/>
                    <a:pt x="8" y="45"/>
                  </a:cubicBezTo>
                  <a:moveTo>
                    <a:pt x="181" y="0"/>
                  </a:moveTo>
                  <a:cubicBezTo>
                    <a:pt x="180" y="1"/>
                    <a:pt x="180" y="1"/>
                    <a:pt x="180" y="1"/>
                  </a:cubicBezTo>
                  <a:cubicBezTo>
                    <a:pt x="78" y="26"/>
                    <a:pt x="78" y="26"/>
                    <a:pt x="78" y="26"/>
                  </a:cubicBezTo>
                  <a:cubicBezTo>
                    <a:pt x="68" y="29"/>
                    <a:pt x="68" y="29"/>
                    <a:pt x="68" y="29"/>
                  </a:cubicBezTo>
                  <a:cubicBezTo>
                    <a:pt x="29" y="38"/>
                    <a:pt x="29" y="38"/>
                    <a:pt x="29" y="38"/>
                  </a:cubicBezTo>
                  <a:cubicBezTo>
                    <a:pt x="14" y="42"/>
                    <a:pt x="14" y="42"/>
                    <a:pt x="14" y="42"/>
                  </a:cubicBezTo>
                  <a:cubicBezTo>
                    <a:pt x="14" y="42"/>
                    <a:pt x="14" y="42"/>
                    <a:pt x="14" y="42"/>
                  </a:cubicBezTo>
                  <a:cubicBezTo>
                    <a:pt x="13" y="42"/>
                    <a:pt x="12" y="43"/>
                    <a:pt x="11" y="43"/>
                  </a:cubicBezTo>
                  <a:cubicBezTo>
                    <a:pt x="12" y="45"/>
                    <a:pt x="13" y="47"/>
                    <a:pt x="14" y="49"/>
                  </a:cubicBezTo>
                  <a:cubicBezTo>
                    <a:pt x="15" y="49"/>
                    <a:pt x="15" y="49"/>
                    <a:pt x="16" y="49"/>
                  </a:cubicBezTo>
                  <a:cubicBezTo>
                    <a:pt x="180" y="8"/>
                    <a:pt x="180" y="8"/>
                    <a:pt x="180" y="8"/>
                  </a:cubicBezTo>
                  <a:cubicBezTo>
                    <a:pt x="181" y="0"/>
                    <a:pt x="181" y="0"/>
                    <a:pt x="181"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0" name="Freeform 152"/>
            <p:cNvSpPr>
              <a:spLocks noEditPoints="1"/>
            </p:cNvSpPr>
            <p:nvPr userDrawn="1"/>
          </p:nvSpPr>
          <p:spPr bwMode="auto">
            <a:xfrm>
              <a:off x="6772276" y="3694113"/>
              <a:ext cx="119063" cy="177800"/>
            </a:xfrm>
            <a:custGeom>
              <a:avLst/>
              <a:gdLst>
                <a:gd name="T0" fmla="*/ 28 w 36"/>
                <a:gd name="T1" fmla="*/ 46 h 54"/>
                <a:gd name="T2" fmla="*/ 22 w 36"/>
                <a:gd name="T3" fmla="*/ 48 h 54"/>
                <a:gd name="T4" fmla="*/ 17 w 36"/>
                <a:gd name="T5" fmla="*/ 49 h 54"/>
                <a:gd name="T6" fmla="*/ 24 w 36"/>
                <a:gd name="T7" fmla="*/ 54 h 54"/>
                <a:gd name="T8" fmla="*/ 29 w 36"/>
                <a:gd name="T9" fmla="*/ 46 h 54"/>
                <a:gd name="T10" fmla="*/ 9 w 36"/>
                <a:gd name="T11" fmla="*/ 45 h 54"/>
                <a:gd name="T12" fmla="*/ 9 w 36"/>
                <a:gd name="T13" fmla="*/ 45 h 54"/>
                <a:gd name="T14" fmla="*/ 10 w 36"/>
                <a:gd name="T15" fmla="*/ 45 h 54"/>
                <a:gd name="T16" fmla="*/ 9 w 36"/>
                <a:gd name="T17" fmla="*/ 45 h 54"/>
                <a:gd name="T18" fmla="*/ 9 w 36"/>
                <a:gd name="T19" fmla="*/ 45 h 54"/>
                <a:gd name="T20" fmla="*/ 9 w 36"/>
                <a:gd name="T21" fmla="*/ 45 h 54"/>
                <a:gd name="T22" fmla="*/ 13 w 36"/>
                <a:gd name="T23" fmla="*/ 50 h 54"/>
                <a:gd name="T24" fmla="*/ 13 w 36"/>
                <a:gd name="T25" fmla="*/ 46 h 54"/>
                <a:gd name="T26" fmla="*/ 6 w 36"/>
                <a:gd name="T27" fmla="*/ 44 h 54"/>
                <a:gd name="T28" fmla="*/ 7 w 36"/>
                <a:gd name="T29" fmla="*/ 47 h 54"/>
                <a:gd name="T30" fmla="*/ 10 w 36"/>
                <a:gd name="T31" fmla="*/ 34 h 54"/>
                <a:gd name="T32" fmla="*/ 10 w 36"/>
                <a:gd name="T33" fmla="*/ 40 h 54"/>
                <a:gd name="T34" fmla="*/ 10 w 36"/>
                <a:gd name="T35" fmla="*/ 34 h 54"/>
                <a:gd name="T36" fmla="*/ 4 w 36"/>
                <a:gd name="T37" fmla="*/ 32 h 54"/>
                <a:gd name="T38" fmla="*/ 3 w 36"/>
                <a:gd name="T39" fmla="*/ 35 h 54"/>
                <a:gd name="T40" fmla="*/ 6 w 36"/>
                <a:gd name="T41" fmla="*/ 5 h 54"/>
                <a:gd name="T42" fmla="*/ 5 w 36"/>
                <a:gd name="T43" fmla="*/ 10 h 54"/>
                <a:gd name="T44" fmla="*/ 6 w 36"/>
                <a:gd name="T45" fmla="*/ 14 h 54"/>
                <a:gd name="T46" fmla="*/ 3 w 36"/>
                <a:gd name="T47" fmla="*/ 19 h 54"/>
                <a:gd name="T48" fmla="*/ 4 w 36"/>
                <a:gd name="T49" fmla="*/ 18 h 54"/>
                <a:gd name="T50" fmla="*/ 6 w 36"/>
                <a:gd name="T51" fmla="*/ 17 h 54"/>
                <a:gd name="T52" fmla="*/ 7 w 36"/>
                <a:gd name="T53" fmla="*/ 23 h 54"/>
                <a:gd name="T54" fmla="*/ 6 w 36"/>
                <a:gd name="T55" fmla="*/ 17 h 54"/>
                <a:gd name="T56" fmla="*/ 7 w 36"/>
                <a:gd name="T57" fmla="*/ 14 h 54"/>
                <a:gd name="T58" fmla="*/ 7 w 36"/>
                <a:gd name="T59" fmla="*/ 13 h 54"/>
                <a:gd name="T60" fmla="*/ 6 w 36"/>
                <a:gd name="T61" fmla="*/ 5 h 54"/>
                <a:gd name="T62" fmla="*/ 4 w 36"/>
                <a:gd name="T63" fmla="*/ 4 h 54"/>
                <a:gd name="T64" fmla="*/ 5 w 36"/>
                <a:gd name="T65" fmla="*/ 4 h 54"/>
                <a:gd name="T66" fmla="*/ 7 w 36"/>
                <a:gd name="T67" fmla="*/ 2 h 54"/>
                <a:gd name="T68" fmla="*/ 10 w 36"/>
                <a:gd name="T69" fmla="*/ 7 h 54"/>
                <a:gd name="T70" fmla="*/ 13 w 36"/>
                <a:gd name="T7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 h="54">
                  <a:moveTo>
                    <a:pt x="29" y="46"/>
                  </a:moveTo>
                  <a:cubicBezTo>
                    <a:pt x="28" y="46"/>
                    <a:pt x="28" y="46"/>
                    <a:pt x="28" y="46"/>
                  </a:cubicBezTo>
                  <a:cubicBezTo>
                    <a:pt x="26" y="47"/>
                    <a:pt x="24" y="49"/>
                    <a:pt x="23" y="49"/>
                  </a:cubicBezTo>
                  <a:cubicBezTo>
                    <a:pt x="22" y="49"/>
                    <a:pt x="22" y="48"/>
                    <a:pt x="22" y="48"/>
                  </a:cubicBezTo>
                  <a:cubicBezTo>
                    <a:pt x="17" y="49"/>
                    <a:pt x="17" y="49"/>
                    <a:pt x="17" y="49"/>
                  </a:cubicBezTo>
                  <a:cubicBezTo>
                    <a:pt x="17" y="49"/>
                    <a:pt x="17" y="49"/>
                    <a:pt x="17" y="49"/>
                  </a:cubicBezTo>
                  <a:cubicBezTo>
                    <a:pt x="18" y="51"/>
                    <a:pt x="19" y="51"/>
                    <a:pt x="21" y="52"/>
                  </a:cubicBezTo>
                  <a:cubicBezTo>
                    <a:pt x="22" y="53"/>
                    <a:pt x="23" y="53"/>
                    <a:pt x="24" y="54"/>
                  </a:cubicBezTo>
                  <a:cubicBezTo>
                    <a:pt x="36" y="51"/>
                    <a:pt x="36" y="51"/>
                    <a:pt x="36" y="51"/>
                  </a:cubicBezTo>
                  <a:cubicBezTo>
                    <a:pt x="35" y="50"/>
                    <a:pt x="31" y="46"/>
                    <a:pt x="29" y="46"/>
                  </a:cubicBezTo>
                  <a:cubicBezTo>
                    <a:pt x="29" y="46"/>
                    <a:pt x="29" y="46"/>
                    <a:pt x="29" y="46"/>
                  </a:cubicBezTo>
                  <a:moveTo>
                    <a:pt x="9" y="45"/>
                  </a:moveTo>
                  <a:cubicBezTo>
                    <a:pt x="9" y="45"/>
                    <a:pt x="9" y="45"/>
                    <a:pt x="9" y="45"/>
                  </a:cubicBezTo>
                  <a:cubicBezTo>
                    <a:pt x="9" y="45"/>
                    <a:pt x="9" y="45"/>
                    <a:pt x="9" y="45"/>
                  </a:cubicBezTo>
                  <a:cubicBezTo>
                    <a:pt x="9" y="45"/>
                    <a:pt x="9" y="45"/>
                    <a:pt x="9" y="45"/>
                  </a:cubicBezTo>
                  <a:moveTo>
                    <a:pt x="10" y="45"/>
                  </a:moveTo>
                  <a:cubicBezTo>
                    <a:pt x="10"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7" y="47"/>
                    <a:pt x="13" y="50"/>
                    <a:pt x="13" y="50"/>
                  </a:cubicBezTo>
                  <a:cubicBezTo>
                    <a:pt x="13" y="50"/>
                    <a:pt x="13" y="50"/>
                    <a:pt x="13" y="50"/>
                  </a:cubicBezTo>
                  <a:cubicBezTo>
                    <a:pt x="14" y="49"/>
                    <a:pt x="14" y="49"/>
                    <a:pt x="14" y="49"/>
                  </a:cubicBezTo>
                  <a:cubicBezTo>
                    <a:pt x="13" y="46"/>
                    <a:pt x="13" y="46"/>
                    <a:pt x="13" y="46"/>
                  </a:cubicBezTo>
                  <a:cubicBezTo>
                    <a:pt x="12" y="45"/>
                    <a:pt x="11" y="45"/>
                    <a:pt x="10" y="45"/>
                  </a:cubicBezTo>
                  <a:moveTo>
                    <a:pt x="6" y="44"/>
                  </a:moveTo>
                  <a:cubicBezTo>
                    <a:pt x="7" y="48"/>
                    <a:pt x="7" y="48"/>
                    <a:pt x="7" y="48"/>
                  </a:cubicBezTo>
                  <a:cubicBezTo>
                    <a:pt x="7" y="48"/>
                    <a:pt x="7" y="47"/>
                    <a:pt x="7" y="47"/>
                  </a:cubicBezTo>
                  <a:cubicBezTo>
                    <a:pt x="8" y="46"/>
                    <a:pt x="7" y="44"/>
                    <a:pt x="6" y="44"/>
                  </a:cubicBezTo>
                  <a:moveTo>
                    <a:pt x="10" y="34"/>
                  </a:moveTo>
                  <a:cubicBezTo>
                    <a:pt x="10" y="34"/>
                    <a:pt x="10" y="34"/>
                    <a:pt x="9" y="35"/>
                  </a:cubicBezTo>
                  <a:cubicBezTo>
                    <a:pt x="9" y="36"/>
                    <a:pt x="10" y="40"/>
                    <a:pt x="10" y="40"/>
                  </a:cubicBezTo>
                  <a:cubicBezTo>
                    <a:pt x="11" y="40"/>
                    <a:pt x="11" y="39"/>
                    <a:pt x="11" y="38"/>
                  </a:cubicBezTo>
                  <a:cubicBezTo>
                    <a:pt x="10" y="34"/>
                    <a:pt x="10" y="34"/>
                    <a:pt x="10" y="34"/>
                  </a:cubicBezTo>
                  <a:moveTo>
                    <a:pt x="5" y="32"/>
                  </a:moveTo>
                  <a:cubicBezTo>
                    <a:pt x="5" y="32"/>
                    <a:pt x="5" y="32"/>
                    <a:pt x="4" y="32"/>
                  </a:cubicBezTo>
                  <a:cubicBezTo>
                    <a:pt x="4" y="32"/>
                    <a:pt x="3" y="32"/>
                    <a:pt x="3" y="32"/>
                  </a:cubicBezTo>
                  <a:cubicBezTo>
                    <a:pt x="3" y="35"/>
                    <a:pt x="3" y="35"/>
                    <a:pt x="3" y="35"/>
                  </a:cubicBezTo>
                  <a:cubicBezTo>
                    <a:pt x="5" y="34"/>
                    <a:pt x="7" y="34"/>
                    <a:pt x="5" y="32"/>
                  </a:cubicBezTo>
                  <a:moveTo>
                    <a:pt x="6" y="5"/>
                  </a:moveTo>
                  <a:cubicBezTo>
                    <a:pt x="6" y="5"/>
                    <a:pt x="6" y="5"/>
                    <a:pt x="6" y="5"/>
                  </a:cubicBezTo>
                  <a:cubicBezTo>
                    <a:pt x="4" y="5"/>
                    <a:pt x="3" y="10"/>
                    <a:pt x="5" y="10"/>
                  </a:cubicBezTo>
                  <a:cubicBezTo>
                    <a:pt x="5" y="10"/>
                    <a:pt x="6" y="10"/>
                    <a:pt x="6" y="10"/>
                  </a:cubicBezTo>
                  <a:cubicBezTo>
                    <a:pt x="6" y="10"/>
                    <a:pt x="4" y="14"/>
                    <a:pt x="6" y="14"/>
                  </a:cubicBezTo>
                  <a:cubicBezTo>
                    <a:pt x="6" y="14"/>
                    <a:pt x="6" y="14"/>
                    <a:pt x="6" y="14"/>
                  </a:cubicBezTo>
                  <a:cubicBezTo>
                    <a:pt x="5" y="15"/>
                    <a:pt x="0" y="17"/>
                    <a:pt x="3" y="19"/>
                  </a:cubicBezTo>
                  <a:cubicBezTo>
                    <a:pt x="3" y="19"/>
                    <a:pt x="3" y="19"/>
                    <a:pt x="3" y="19"/>
                  </a:cubicBezTo>
                  <a:cubicBezTo>
                    <a:pt x="3" y="19"/>
                    <a:pt x="4" y="18"/>
                    <a:pt x="4" y="18"/>
                  </a:cubicBezTo>
                  <a:cubicBezTo>
                    <a:pt x="5" y="18"/>
                    <a:pt x="5" y="17"/>
                    <a:pt x="6" y="17"/>
                  </a:cubicBezTo>
                  <a:cubicBezTo>
                    <a:pt x="6" y="17"/>
                    <a:pt x="6" y="17"/>
                    <a:pt x="6" y="17"/>
                  </a:cubicBezTo>
                  <a:cubicBezTo>
                    <a:pt x="7" y="18"/>
                    <a:pt x="6" y="21"/>
                    <a:pt x="7" y="22"/>
                  </a:cubicBezTo>
                  <a:cubicBezTo>
                    <a:pt x="7" y="22"/>
                    <a:pt x="7" y="23"/>
                    <a:pt x="7" y="23"/>
                  </a:cubicBezTo>
                  <a:cubicBezTo>
                    <a:pt x="7" y="20"/>
                    <a:pt x="7" y="20"/>
                    <a:pt x="7" y="20"/>
                  </a:cubicBezTo>
                  <a:cubicBezTo>
                    <a:pt x="6" y="19"/>
                    <a:pt x="6" y="18"/>
                    <a:pt x="6" y="17"/>
                  </a:cubicBezTo>
                  <a:cubicBezTo>
                    <a:pt x="6" y="16"/>
                    <a:pt x="6" y="15"/>
                    <a:pt x="7" y="14"/>
                  </a:cubicBezTo>
                  <a:cubicBezTo>
                    <a:pt x="7" y="14"/>
                    <a:pt x="7" y="14"/>
                    <a:pt x="7" y="14"/>
                  </a:cubicBezTo>
                  <a:cubicBezTo>
                    <a:pt x="7" y="14"/>
                    <a:pt x="6" y="14"/>
                    <a:pt x="6" y="14"/>
                  </a:cubicBezTo>
                  <a:cubicBezTo>
                    <a:pt x="6" y="14"/>
                    <a:pt x="7" y="13"/>
                    <a:pt x="7" y="13"/>
                  </a:cubicBezTo>
                  <a:cubicBezTo>
                    <a:pt x="7" y="12"/>
                    <a:pt x="8" y="11"/>
                    <a:pt x="9" y="10"/>
                  </a:cubicBezTo>
                  <a:cubicBezTo>
                    <a:pt x="8" y="8"/>
                    <a:pt x="7" y="5"/>
                    <a:pt x="6" y="5"/>
                  </a:cubicBezTo>
                  <a:moveTo>
                    <a:pt x="5" y="4"/>
                  </a:moveTo>
                  <a:cubicBezTo>
                    <a:pt x="5" y="4"/>
                    <a:pt x="5" y="4"/>
                    <a:pt x="4" y="4"/>
                  </a:cubicBezTo>
                  <a:cubicBezTo>
                    <a:pt x="4" y="4"/>
                    <a:pt x="4" y="4"/>
                    <a:pt x="5" y="4"/>
                  </a:cubicBezTo>
                  <a:cubicBezTo>
                    <a:pt x="5" y="4"/>
                    <a:pt x="5" y="4"/>
                    <a:pt x="5" y="4"/>
                  </a:cubicBezTo>
                  <a:moveTo>
                    <a:pt x="10" y="0"/>
                  </a:moveTo>
                  <a:cubicBezTo>
                    <a:pt x="9" y="1"/>
                    <a:pt x="8" y="1"/>
                    <a:pt x="7" y="2"/>
                  </a:cubicBezTo>
                  <a:cubicBezTo>
                    <a:pt x="7" y="2"/>
                    <a:pt x="8" y="2"/>
                    <a:pt x="8" y="2"/>
                  </a:cubicBezTo>
                  <a:cubicBezTo>
                    <a:pt x="9" y="4"/>
                    <a:pt x="8" y="6"/>
                    <a:pt x="10" y="7"/>
                  </a:cubicBezTo>
                  <a:cubicBezTo>
                    <a:pt x="10" y="7"/>
                    <a:pt x="10" y="8"/>
                    <a:pt x="10" y="9"/>
                  </a:cubicBezTo>
                  <a:cubicBezTo>
                    <a:pt x="11" y="8"/>
                    <a:pt x="12" y="7"/>
                    <a:pt x="13" y="6"/>
                  </a:cubicBezTo>
                  <a:cubicBezTo>
                    <a:pt x="12" y="4"/>
                    <a:pt x="11" y="2"/>
                    <a:pt x="10"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1" name="Freeform 153"/>
            <p:cNvSpPr/>
            <p:nvPr userDrawn="1"/>
          </p:nvSpPr>
          <p:spPr bwMode="auto">
            <a:xfrm>
              <a:off x="7288213" y="3719513"/>
              <a:ext cx="320675" cy="595313"/>
            </a:xfrm>
            <a:custGeom>
              <a:avLst/>
              <a:gdLst>
                <a:gd name="T0" fmla="*/ 41 w 97"/>
                <a:gd name="T1" fmla="*/ 0 h 180"/>
                <a:gd name="T2" fmla="*/ 38 w 97"/>
                <a:gd name="T3" fmla="*/ 15 h 180"/>
                <a:gd name="T4" fmla="*/ 79 w 97"/>
                <a:gd name="T5" fmla="*/ 66 h 180"/>
                <a:gd name="T6" fmla="*/ 22 w 97"/>
                <a:gd name="T7" fmla="*/ 162 h 180"/>
                <a:gd name="T8" fmla="*/ 3 w 97"/>
                <a:gd name="T9" fmla="*/ 164 h 180"/>
                <a:gd name="T10" fmla="*/ 0 w 97"/>
                <a:gd name="T11" fmla="*/ 180 h 180"/>
                <a:gd name="T12" fmla="*/ 2 w 97"/>
                <a:gd name="T13" fmla="*/ 180 h 180"/>
                <a:gd name="T14" fmla="*/ 26 w 97"/>
                <a:gd name="T15" fmla="*/ 177 h 180"/>
                <a:gd name="T16" fmla="*/ 80 w 97"/>
                <a:gd name="T17" fmla="*/ 139 h 180"/>
                <a:gd name="T18" fmla="*/ 85 w 97"/>
                <a:gd name="T19" fmla="*/ 131 h 180"/>
                <a:gd name="T20" fmla="*/ 95 w 97"/>
                <a:gd name="T21" fmla="*/ 105 h 180"/>
                <a:gd name="T22" fmla="*/ 97 w 97"/>
                <a:gd name="T23" fmla="*/ 94 h 180"/>
                <a:gd name="T24" fmla="*/ 97 w 97"/>
                <a:gd name="T25" fmla="*/ 86 h 180"/>
                <a:gd name="T26" fmla="*/ 96 w 97"/>
                <a:gd name="T27" fmla="*/ 75 h 180"/>
                <a:gd name="T28" fmla="*/ 95 w 97"/>
                <a:gd name="T29" fmla="*/ 68 h 180"/>
                <a:gd name="T30" fmla="*/ 94 w 97"/>
                <a:gd name="T31" fmla="*/ 62 h 180"/>
                <a:gd name="T32" fmla="*/ 93 w 97"/>
                <a:gd name="T33" fmla="*/ 58 h 180"/>
                <a:gd name="T34" fmla="*/ 90 w 97"/>
                <a:gd name="T35" fmla="*/ 51 h 180"/>
                <a:gd name="T36" fmla="*/ 86 w 97"/>
                <a:gd name="T37" fmla="*/ 41 h 180"/>
                <a:gd name="T38" fmla="*/ 82 w 97"/>
                <a:gd name="T39" fmla="*/ 35 h 180"/>
                <a:gd name="T40" fmla="*/ 75 w 97"/>
                <a:gd name="T41" fmla="*/ 25 h 180"/>
                <a:gd name="T42" fmla="*/ 46 w 97"/>
                <a:gd name="T43" fmla="*/ 2 h 180"/>
                <a:gd name="T44" fmla="*/ 41 w 97"/>
                <a:gd name="T45"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180">
                  <a:moveTo>
                    <a:pt x="41" y="0"/>
                  </a:moveTo>
                  <a:cubicBezTo>
                    <a:pt x="38" y="15"/>
                    <a:pt x="38" y="15"/>
                    <a:pt x="38" y="15"/>
                  </a:cubicBezTo>
                  <a:cubicBezTo>
                    <a:pt x="57" y="25"/>
                    <a:pt x="73" y="43"/>
                    <a:pt x="79" y="66"/>
                  </a:cubicBezTo>
                  <a:cubicBezTo>
                    <a:pt x="89" y="108"/>
                    <a:pt x="64" y="151"/>
                    <a:pt x="22" y="162"/>
                  </a:cubicBezTo>
                  <a:cubicBezTo>
                    <a:pt x="16" y="163"/>
                    <a:pt x="9" y="164"/>
                    <a:pt x="3" y="164"/>
                  </a:cubicBezTo>
                  <a:cubicBezTo>
                    <a:pt x="0" y="180"/>
                    <a:pt x="0" y="180"/>
                    <a:pt x="0" y="180"/>
                  </a:cubicBezTo>
                  <a:cubicBezTo>
                    <a:pt x="1" y="180"/>
                    <a:pt x="1" y="180"/>
                    <a:pt x="2" y="180"/>
                  </a:cubicBezTo>
                  <a:cubicBezTo>
                    <a:pt x="10" y="180"/>
                    <a:pt x="18" y="179"/>
                    <a:pt x="26" y="177"/>
                  </a:cubicBezTo>
                  <a:cubicBezTo>
                    <a:pt x="49" y="171"/>
                    <a:pt x="68" y="157"/>
                    <a:pt x="80" y="139"/>
                  </a:cubicBezTo>
                  <a:cubicBezTo>
                    <a:pt x="82" y="136"/>
                    <a:pt x="84" y="134"/>
                    <a:pt x="85" y="131"/>
                  </a:cubicBezTo>
                  <a:cubicBezTo>
                    <a:pt x="90" y="123"/>
                    <a:pt x="93" y="114"/>
                    <a:pt x="95" y="105"/>
                  </a:cubicBezTo>
                  <a:cubicBezTo>
                    <a:pt x="96" y="101"/>
                    <a:pt x="96" y="98"/>
                    <a:pt x="97" y="94"/>
                  </a:cubicBezTo>
                  <a:cubicBezTo>
                    <a:pt x="97" y="91"/>
                    <a:pt x="97" y="89"/>
                    <a:pt x="97" y="86"/>
                  </a:cubicBezTo>
                  <a:cubicBezTo>
                    <a:pt x="97" y="83"/>
                    <a:pt x="97" y="79"/>
                    <a:pt x="96" y="75"/>
                  </a:cubicBezTo>
                  <a:cubicBezTo>
                    <a:pt x="96" y="73"/>
                    <a:pt x="96" y="71"/>
                    <a:pt x="95" y="68"/>
                  </a:cubicBezTo>
                  <a:cubicBezTo>
                    <a:pt x="95" y="66"/>
                    <a:pt x="94" y="64"/>
                    <a:pt x="94" y="62"/>
                  </a:cubicBezTo>
                  <a:cubicBezTo>
                    <a:pt x="94" y="61"/>
                    <a:pt x="93" y="59"/>
                    <a:pt x="93" y="58"/>
                  </a:cubicBezTo>
                  <a:cubicBezTo>
                    <a:pt x="92" y="56"/>
                    <a:pt x="91" y="53"/>
                    <a:pt x="90" y="51"/>
                  </a:cubicBezTo>
                  <a:cubicBezTo>
                    <a:pt x="89" y="48"/>
                    <a:pt x="87" y="44"/>
                    <a:pt x="86" y="41"/>
                  </a:cubicBezTo>
                  <a:cubicBezTo>
                    <a:pt x="85" y="39"/>
                    <a:pt x="83" y="37"/>
                    <a:pt x="82" y="35"/>
                  </a:cubicBezTo>
                  <a:cubicBezTo>
                    <a:pt x="80" y="31"/>
                    <a:pt x="78" y="28"/>
                    <a:pt x="75" y="25"/>
                  </a:cubicBezTo>
                  <a:cubicBezTo>
                    <a:pt x="67" y="16"/>
                    <a:pt x="57" y="8"/>
                    <a:pt x="46" y="2"/>
                  </a:cubicBezTo>
                  <a:cubicBezTo>
                    <a:pt x="44" y="1"/>
                    <a:pt x="43" y="0"/>
                    <a:pt x="41"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2" name="Freeform 154"/>
            <p:cNvSpPr>
              <a:spLocks noEditPoints="1"/>
            </p:cNvSpPr>
            <p:nvPr userDrawn="1"/>
          </p:nvSpPr>
          <p:spPr bwMode="auto">
            <a:xfrm>
              <a:off x="7254876" y="3706813"/>
              <a:ext cx="168275" cy="608013"/>
            </a:xfrm>
            <a:custGeom>
              <a:avLst/>
              <a:gdLst>
                <a:gd name="T0" fmla="*/ 4 w 51"/>
                <a:gd name="T1" fmla="*/ 168 h 184"/>
                <a:gd name="T2" fmla="*/ 0 w 51"/>
                <a:gd name="T3" fmla="*/ 183 h 184"/>
                <a:gd name="T4" fmla="*/ 10 w 51"/>
                <a:gd name="T5" fmla="*/ 184 h 184"/>
                <a:gd name="T6" fmla="*/ 13 w 51"/>
                <a:gd name="T7" fmla="*/ 168 h 184"/>
                <a:gd name="T8" fmla="*/ 12 w 51"/>
                <a:gd name="T9" fmla="*/ 168 h 184"/>
                <a:gd name="T10" fmla="*/ 4 w 51"/>
                <a:gd name="T11" fmla="*/ 168 h 184"/>
                <a:gd name="T12" fmla="*/ 42 w 51"/>
                <a:gd name="T13" fmla="*/ 0 h 184"/>
                <a:gd name="T14" fmla="*/ 39 w 51"/>
                <a:gd name="T15" fmla="*/ 16 h 184"/>
                <a:gd name="T16" fmla="*/ 48 w 51"/>
                <a:gd name="T17" fmla="*/ 19 h 184"/>
                <a:gd name="T18" fmla="*/ 51 w 51"/>
                <a:gd name="T19" fmla="*/ 4 h 184"/>
                <a:gd name="T20" fmla="*/ 46 w 51"/>
                <a:gd name="T21" fmla="*/ 1 h 184"/>
                <a:gd name="T22" fmla="*/ 42 w 51"/>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184">
                  <a:moveTo>
                    <a:pt x="4" y="168"/>
                  </a:moveTo>
                  <a:cubicBezTo>
                    <a:pt x="0" y="183"/>
                    <a:pt x="0" y="183"/>
                    <a:pt x="0" y="183"/>
                  </a:cubicBezTo>
                  <a:cubicBezTo>
                    <a:pt x="3" y="184"/>
                    <a:pt x="6" y="184"/>
                    <a:pt x="10" y="184"/>
                  </a:cubicBezTo>
                  <a:cubicBezTo>
                    <a:pt x="13" y="168"/>
                    <a:pt x="13" y="168"/>
                    <a:pt x="13" y="168"/>
                  </a:cubicBezTo>
                  <a:cubicBezTo>
                    <a:pt x="13" y="168"/>
                    <a:pt x="13" y="168"/>
                    <a:pt x="12" y="168"/>
                  </a:cubicBezTo>
                  <a:cubicBezTo>
                    <a:pt x="9" y="168"/>
                    <a:pt x="6" y="168"/>
                    <a:pt x="4" y="168"/>
                  </a:cubicBezTo>
                  <a:moveTo>
                    <a:pt x="42" y="0"/>
                  </a:moveTo>
                  <a:cubicBezTo>
                    <a:pt x="39" y="16"/>
                    <a:pt x="39" y="16"/>
                    <a:pt x="39" y="16"/>
                  </a:cubicBezTo>
                  <a:cubicBezTo>
                    <a:pt x="42" y="17"/>
                    <a:pt x="45" y="18"/>
                    <a:pt x="48" y="19"/>
                  </a:cubicBezTo>
                  <a:cubicBezTo>
                    <a:pt x="51" y="4"/>
                    <a:pt x="51" y="4"/>
                    <a:pt x="51" y="4"/>
                  </a:cubicBezTo>
                  <a:cubicBezTo>
                    <a:pt x="50" y="3"/>
                    <a:pt x="48" y="2"/>
                    <a:pt x="46" y="1"/>
                  </a:cubicBezTo>
                  <a:cubicBezTo>
                    <a:pt x="45" y="1"/>
                    <a:pt x="43" y="0"/>
                    <a:pt x="42"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3" name="Freeform 155"/>
            <p:cNvSpPr>
              <a:spLocks noEditPoints="1"/>
            </p:cNvSpPr>
            <p:nvPr userDrawn="1"/>
          </p:nvSpPr>
          <p:spPr bwMode="auto">
            <a:xfrm>
              <a:off x="7196138" y="3694113"/>
              <a:ext cx="198438" cy="617538"/>
            </a:xfrm>
            <a:custGeom>
              <a:avLst/>
              <a:gdLst>
                <a:gd name="T0" fmla="*/ 4 w 60"/>
                <a:gd name="T1" fmla="*/ 168 h 187"/>
                <a:gd name="T2" fmla="*/ 0 w 60"/>
                <a:gd name="T3" fmla="*/ 183 h 187"/>
                <a:gd name="T4" fmla="*/ 18 w 60"/>
                <a:gd name="T5" fmla="*/ 187 h 187"/>
                <a:gd name="T6" fmla="*/ 22 w 60"/>
                <a:gd name="T7" fmla="*/ 172 h 187"/>
                <a:gd name="T8" fmla="*/ 4 w 60"/>
                <a:gd name="T9" fmla="*/ 168 h 187"/>
                <a:gd name="T10" fmla="*/ 42 w 60"/>
                <a:gd name="T11" fmla="*/ 0 h 187"/>
                <a:gd name="T12" fmla="*/ 39 w 60"/>
                <a:gd name="T13" fmla="*/ 15 h 187"/>
                <a:gd name="T14" fmla="*/ 57 w 60"/>
                <a:gd name="T15" fmla="*/ 20 h 187"/>
                <a:gd name="T16" fmla="*/ 60 w 60"/>
                <a:gd name="T17" fmla="*/ 4 h 187"/>
                <a:gd name="T18" fmla="*/ 42 w 60"/>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87">
                  <a:moveTo>
                    <a:pt x="4" y="168"/>
                  </a:moveTo>
                  <a:cubicBezTo>
                    <a:pt x="0" y="183"/>
                    <a:pt x="0" y="183"/>
                    <a:pt x="0" y="183"/>
                  </a:cubicBezTo>
                  <a:cubicBezTo>
                    <a:pt x="6" y="185"/>
                    <a:pt x="12" y="186"/>
                    <a:pt x="18" y="187"/>
                  </a:cubicBezTo>
                  <a:cubicBezTo>
                    <a:pt x="22" y="172"/>
                    <a:pt x="22" y="172"/>
                    <a:pt x="22" y="172"/>
                  </a:cubicBezTo>
                  <a:cubicBezTo>
                    <a:pt x="15" y="171"/>
                    <a:pt x="9" y="170"/>
                    <a:pt x="4" y="168"/>
                  </a:cubicBezTo>
                  <a:moveTo>
                    <a:pt x="42" y="0"/>
                  </a:moveTo>
                  <a:cubicBezTo>
                    <a:pt x="39" y="15"/>
                    <a:pt x="39" y="15"/>
                    <a:pt x="39" y="15"/>
                  </a:cubicBezTo>
                  <a:cubicBezTo>
                    <a:pt x="45" y="16"/>
                    <a:pt x="51" y="17"/>
                    <a:pt x="57" y="20"/>
                  </a:cubicBezTo>
                  <a:cubicBezTo>
                    <a:pt x="60" y="4"/>
                    <a:pt x="60" y="4"/>
                    <a:pt x="60" y="4"/>
                  </a:cubicBezTo>
                  <a:cubicBezTo>
                    <a:pt x="55" y="2"/>
                    <a:pt x="49" y="1"/>
                    <a:pt x="42"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4" name="Freeform 156"/>
            <p:cNvSpPr/>
            <p:nvPr userDrawn="1"/>
          </p:nvSpPr>
          <p:spPr bwMode="auto">
            <a:xfrm>
              <a:off x="6985001" y="3689350"/>
              <a:ext cx="349250" cy="608013"/>
            </a:xfrm>
            <a:custGeom>
              <a:avLst/>
              <a:gdLst>
                <a:gd name="T0" fmla="*/ 95 w 106"/>
                <a:gd name="T1" fmla="*/ 0 h 184"/>
                <a:gd name="T2" fmla="*/ 71 w 106"/>
                <a:gd name="T3" fmla="*/ 3 h 184"/>
                <a:gd name="T4" fmla="*/ 24 w 106"/>
                <a:gd name="T5" fmla="*/ 32 h 184"/>
                <a:gd name="T6" fmla="*/ 17 w 106"/>
                <a:gd name="T7" fmla="*/ 41 h 184"/>
                <a:gd name="T8" fmla="*/ 2 w 106"/>
                <a:gd name="T9" fmla="*/ 76 h 184"/>
                <a:gd name="T10" fmla="*/ 0 w 106"/>
                <a:gd name="T11" fmla="*/ 87 h 184"/>
                <a:gd name="T12" fmla="*/ 0 w 106"/>
                <a:gd name="T13" fmla="*/ 95 h 184"/>
                <a:gd name="T14" fmla="*/ 1 w 106"/>
                <a:gd name="T15" fmla="*/ 105 h 184"/>
                <a:gd name="T16" fmla="*/ 2 w 106"/>
                <a:gd name="T17" fmla="*/ 113 h 184"/>
                <a:gd name="T18" fmla="*/ 3 w 106"/>
                <a:gd name="T19" fmla="*/ 118 h 184"/>
                <a:gd name="T20" fmla="*/ 4 w 106"/>
                <a:gd name="T21" fmla="*/ 123 h 184"/>
                <a:gd name="T22" fmla="*/ 7 w 106"/>
                <a:gd name="T23" fmla="*/ 130 h 184"/>
                <a:gd name="T24" fmla="*/ 11 w 106"/>
                <a:gd name="T25" fmla="*/ 140 h 184"/>
                <a:gd name="T26" fmla="*/ 15 w 106"/>
                <a:gd name="T27" fmla="*/ 146 h 184"/>
                <a:gd name="T28" fmla="*/ 22 w 106"/>
                <a:gd name="T29" fmla="*/ 155 h 184"/>
                <a:gd name="T30" fmla="*/ 43 w 106"/>
                <a:gd name="T31" fmla="*/ 174 h 184"/>
                <a:gd name="T32" fmla="*/ 51 w 106"/>
                <a:gd name="T33" fmla="*/ 178 h 184"/>
                <a:gd name="T34" fmla="*/ 64 w 106"/>
                <a:gd name="T35" fmla="*/ 184 h 184"/>
                <a:gd name="T36" fmla="*/ 68 w 106"/>
                <a:gd name="T37" fmla="*/ 169 h 184"/>
                <a:gd name="T38" fmla="*/ 18 w 106"/>
                <a:gd name="T39" fmla="*/ 114 h 184"/>
                <a:gd name="T40" fmla="*/ 75 w 106"/>
                <a:gd name="T41" fmla="*/ 18 h 184"/>
                <a:gd name="T42" fmla="*/ 95 w 106"/>
                <a:gd name="T43" fmla="*/ 16 h 184"/>
                <a:gd name="T44" fmla="*/ 103 w 106"/>
                <a:gd name="T45" fmla="*/ 16 h 184"/>
                <a:gd name="T46" fmla="*/ 106 w 106"/>
                <a:gd name="T47" fmla="*/ 1 h 184"/>
                <a:gd name="T48" fmla="*/ 95 w 106"/>
                <a:gd name="T49"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6" h="184">
                  <a:moveTo>
                    <a:pt x="95" y="0"/>
                  </a:moveTo>
                  <a:cubicBezTo>
                    <a:pt x="87" y="0"/>
                    <a:pt x="79" y="1"/>
                    <a:pt x="71" y="3"/>
                  </a:cubicBezTo>
                  <a:cubicBezTo>
                    <a:pt x="52" y="8"/>
                    <a:pt x="36" y="18"/>
                    <a:pt x="24" y="32"/>
                  </a:cubicBezTo>
                  <a:cubicBezTo>
                    <a:pt x="21" y="35"/>
                    <a:pt x="19" y="38"/>
                    <a:pt x="17" y="41"/>
                  </a:cubicBezTo>
                  <a:cubicBezTo>
                    <a:pt x="10" y="51"/>
                    <a:pt x="4" y="63"/>
                    <a:pt x="2" y="76"/>
                  </a:cubicBezTo>
                  <a:cubicBezTo>
                    <a:pt x="1" y="80"/>
                    <a:pt x="1" y="83"/>
                    <a:pt x="0" y="87"/>
                  </a:cubicBezTo>
                  <a:cubicBezTo>
                    <a:pt x="0" y="90"/>
                    <a:pt x="0" y="92"/>
                    <a:pt x="0" y="95"/>
                  </a:cubicBezTo>
                  <a:cubicBezTo>
                    <a:pt x="0" y="98"/>
                    <a:pt x="0" y="102"/>
                    <a:pt x="1" y="105"/>
                  </a:cubicBezTo>
                  <a:cubicBezTo>
                    <a:pt x="1" y="108"/>
                    <a:pt x="1" y="110"/>
                    <a:pt x="2" y="113"/>
                  </a:cubicBezTo>
                  <a:cubicBezTo>
                    <a:pt x="2" y="114"/>
                    <a:pt x="3" y="116"/>
                    <a:pt x="3" y="118"/>
                  </a:cubicBezTo>
                  <a:cubicBezTo>
                    <a:pt x="3" y="120"/>
                    <a:pt x="4" y="121"/>
                    <a:pt x="4" y="123"/>
                  </a:cubicBezTo>
                  <a:cubicBezTo>
                    <a:pt x="5" y="125"/>
                    <a:pt x="6" y="128"/>
                    <a:pt x="7" y="130"/>
                  </a:cubicBezTo>
                  <a:cubicBezTo>
                    <a:pt x="8" y="133"/>
                    <a:pt x="10" y="137"/>
                    <a:pt x="11" y="140"/>
                  </a:cubicBezTo>
                  <a:cubicBezTo>
                    <a:pt x="13" y="142"/>
                    <a:pt x="14" y="144"/>
                    <a:pt x="15" y="146"/>
                  </a:cubicBezTo>
                  <a:cubicBezTo>
                    <a:pt x="17" y="149"/>
                    <a:pt x="20" y="153"/>
                    <a:pt x="22" y="155"/>
                  </a:cubicBezTo>
                  <a:cubicBezTo>
                    <a:pt x="28" y="162"/>
                    <a:pt x="35" y="169"/>
                    <a:pt x="43" y="174"/>
                  </a:cubicBezTo>
                  <a:cubicBezTo>
                    <a:pt x="45" y="175"/>
                    <a:pt x="48" y="177"/>
                    <a:pt x="51" y="178"/>
                  </a:cubicBezTo>
                  <a:cubicBezTo>
                    <a:pt x="55" y="181"/>
                    <a:pt x="60" y="182"/>
                    <a:pt x="64" y="184"/>
                  </a:cubicBezTo>
                  <a:cubicBezTo>
                    <a:pt x="68" y="169"/>
                    <a:pt x="68" y="169"/>
                    <a:pt x="68" y="169"/>
                  </a:cubicBezTo>
                  <a:cubicBezTo>
                    <a:pt x="44" y="160"/>
                    <a:pt x="25" y="140"/>
                    <a:pt x="18" y="114"/>
                  </a:cubicBezTo>
                  <a:cubicBezTo>
                    <a:pt x="8" y="72"/>
                    <a:pt x="33" y="29"/>
                    <a:pt x="75" y="18"/>
                  </a:cubicBezTo>
                  <a:cubicBezTo>
                    <a:pt x="82" y="17"/>
                    <a:pt x="88" y="16"/>
                    <a:pt x="95" y="16"/>
                  </a:cubicBezTo>
                  <a:cubicBezTo>
                    <a:pt x="97" y="16"/>
                    <a:pt x="100" y="16"/>
                    <a:pt x="103" y="16"/>
                  </a:cubicBezTo>
                  <a:cubicBezTo>
                    <a:pt x="106" y="1"/>
                    <a:pt x="106" y="1"/>
                    <a:pt x="106" y="1"/>
                  </a:cubicBezTo>
                  <a:cubicBezTo>
                    <a:pt x="103" y="0"/>
                    <a:pt x="99" y="0"/>
                    <a:pt x="95"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5" name="Freeform 157"/>
            <p:cNvSpPr/>
            <p:nvPr userDrawn="1"/>
          </p:nvSpPr>
          <p:spPr bwMode="auto">
            <a:xfrm>
              <a:off x="7297738" y="3768725"/>
              <a:ext cx="284163" cy="493713"/>
            </a:xfrm>
            <a:custGeom>
              <a:avLst/>
              <a:gdLst>
                <a:gd name="T0" fmla="*/ 35 w 86"/>
                <a:gd name="T1" fmla="*/ 0 h 149"/>
                <a:gd name="T2" fmla="*/ 31 w 86"/>
                <a:gd name="T3" fmla="*/ 16 h 149"/>
                <a:gd name="T4" fmla="*/ 38 w 86"/>
                <a:gd name="T5" fmla="*/ 21 h 149"/>
                <a:gd name="T6" fmla="*/ 61 w 86"/>
                <a:gd name="T7" fmla="*/ 55 h 149"/>
                <a:gd name="T8" fmla="*/ 61 w 86"/>
                <a:gd name="T9" fmla="*/ 55 h 149"/>
                <a:gd name="T10" fmla="*/ 62 w 86"/>
                <a:gd name="T11" fmla="*/ 71 h 149"/>
                <a:gd name="T12" fmla="*/ 49 w 86"/>
                <a:gd name="T13" fmla="*/ 109 h 149"/>
                <a:gd name="T14" fmla="*/ 15 w 86"/>
                <a:gd name="T15" fmla="*/ 132 h 149"/>
                <a:gd name="T16" fmla="*/ 4 w 86"/>
                <a:gd name="T17" fmla="*/ 133 h 149"/>
                <a:gd name="T18" fmla="*/ 0 w 86"/>
                <a:gd name="T19" fmla="*/ 149 h 149"/>
                <a:gd name="T20" fmla="*/ 19 w 86"/>
                <a:gd name="T21" fmla="*/ 147 h 149"/>
                <a:gd name="T22" fmla="*/ 76 w 86"/>
                <a:gd name="T23" fmla="*/ 51 h 149"/>
                <a:gd name="T24" fmla="*/ 35 w 86"/>
                <a:gd name="T25"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149">
                  <a:moveTo>
                    <a:pt x="35" y="0"/>
                  </a:moveTo>
                  <a:cubicBezTo>
                    <a:pt x="31" y="16"/>
                    <a:pt x="31" y="16"/>
                    <a:pt x="31" y="16"/>
                  </a:cubicBezTo>
                  <a:cubicBezTo>
                    <a:pt x="33" y="18"/>
                    <a:pt x="36" y="19"/>
                    <a:pt x="38" y="21"/>
                  </a:cubicBezTo>
                  <a:cubicBezTo>
                    <a:pt x="49" y="29"/>
                    <a:pt x="57" y="41"/>
                    <a:pt x="61" y="55"/>
                  </a:cubicBezTo>
                  <a:cubicBezTo>
                    <a:pt x="61" y="55"/>
                    <a:pt x="61" y="55"/>
                    <a:pt x="61" y="55"/>
                  </a:cubicBezTo>
                  <a:cubicBezTo>
                    <a:pt x="62" y="60"/>
                    <a:pt x="62" y="66"/>
                    <a:pt x="62" y="71"/>
                  </a:cubicBezTo>
                  <a:cubicBezTo>
                    <a:pt x="62" y="85"/>
                    <a:pt x="58" y="98"/>
                    <a:pt x="49" y="109"/>
                  </a:cubicBezTo>
                  <a:cubicBezTo>
                    <a:pt x="41" y="120"/>
                    <a:pt x="29" y="128"/>
                    <a:pt x="15" y="132"/>
                  </a:cubicBezTo>
                  <a:cubicBezTo>
                    <a:pt x="11" y="133"/>
                    <a:pt x="8" y="133"/>
                    <a:pt x="4" y="133"/>
                  </a:cubicBezTo>
                  <a:cubicBezTo>
                    <a:pt x="0" y="149"/>
                    <a:pt x="0" y="149"/>
                    <a:pt x="0" y="149"/>
                  </a:cubicBezTo>
                  <a:cubicBezTo>
                    <a:pt x="6" y="149"/>
                    <a:pt x="13" y="148"/>
                    <a:pt x="19" y="147"/>
                  </a:cubicBezTo>
                  <a:cubicBezTo>
                    <a:pt x="61" y="136"/>
                    <a:pt x="86" y="93"/>
                    <a:pt x="76" y="51"/>
                  </a:cubicBezTo>
                  <a:cubicBezTo>
                    <a:pt x="70" y="28"/>
                    <a:pt x="54" y="10"/>
                    <a:pt x="35"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6" name="Freeform 158"/>
            <p:cNvSpPr>
              <a:spLocks noEditPoints="1"/>
            </p:cNvSpPr>
            <p:nvPr userDrawn="1"/>
          </p:nvSpPr>
          <p:spPr bwMode="auto">
            <a:xfrm>
              <a:off x="7269163" y="3759200"/>
              <a:ext cx="144463" cy="503238"/>
            </a:xfrm>
            <a:custGeom>
              <a:avLst/>
              <a:gdLst>
                <a:gd name="T0" fmla="*/ 3 w 44"/>
                <a:gd name="T1" fmla="*/ 136 h 152"/>
                <a:gd name="T2" fmla="*/ 0 w 44"/>
                <a:gd name="T3" fmla="*/ 152 h 152"/>
                <a:gd name="T4" fmla="*/ 8 w 44"/>
                <a:gd name="T5" fmla="*/ 152 h 152"/>
                <a:gd name="T6" fmla="*/ 9 w 44"/>
                <a:gd name="T7" fmla="*/ 152 h 152"/>
                <a:gd name="T8" fmla="*/ 13 w 44"/>
                <a:gd name="T9" fmla="*/ 136 h 152"/>
                <a:gd name="T10" fmla="*/ 8 w 44"/>
                <a:gd name="T11" fmla="*/ 137 h 152"/>
                <a:gd name="T12" fmla="*/ 3 w 44"/>
                <a:gd name="T13" fmla="*/ 136 h 152"/>
                <a:gd name="T14" fmla="*/ 35 w 44"/>
                <a:gd name="T15" fmla="*/ 0 h 152"/>
                <a:gd name="T16" fmla="*/ 31 w 44"/>
                <a:gd name="T17" fmla="*/ 15 h 152"/>
                <a:gd name="T18" fmla="*/ 40 w 44"/>
                <a:gd name="T19" fmla="*/ 19 h 152"/>
                <a:gd name="T20" fmla="*/ 44 w 44"/>
                <a:gd name="T21" fmla="*/ 3 h 152"/>
                <a:gd name="T22" fmla="*/ 35 w 44"/>
                <a:gd name="T2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152">
                  <a:moveTo>
                    <a:pt x="3" y="136"/>
                  </a:moveTo>
                  <a:cubicBezTo>
                    <a:pt x="0" y="152"/>
                    <a:pt x="0" y="152"/>
                    <a:pt x="0" y="152"/>
                  </a:cubicBezTo>
                  <a:cubicBezTo>
                    <a:pt x="2" y="152"/>
                    <a:pt x="5" y="152"/>
                    <a:pt x="8" y="152"/>
                  </a:cubicBezTo>
                  <a:cubicBezTo>
                    <a:pt x="9" y="152"/>
                    <a:pt x="9" y="152"/>
                    <a:pt x="9" y="152"/>
                  </a:cubicBezTo>
                  <a:cubicBezTo>
                    <a:pt x="13" y="136"/>
                    <a:pt x="13" y="136"/>
                    <a:pt x="13" y="136"/>
                  </a:cubicBezTo>
                  <a:cubicBezTo>
                    <a:pt x="11" y="137"/>
                    <a:pt x="10" y="137"/>
                    <a:pt x="8" y="137"/>
                  </a:cubicBezTo>
                  <a:cubicBezTo>
                    <a:pt x="7" y="137"/>
                    <a:pt x="5" y="137"/>
                    <a:pt x="3" y="136"/>
                  </a:cubicBezTo>
                  <a:moveTo>
                    <a:pt x="35" y="0"/>
                  </a:moveTo>
                  <a:cubicBezTo>
                    <a:pt x="31" y="15"/>
                    <a:pt x="31" y="15"/>
                    <a:pt x="31" y="15"/>
                  </a:cubicBezTo>
                  <a:cubicBezTo>
                    <a:pt x="34" y="16"/>
                    <a:pt x="37" y="18"/>
                    <a:pt x="40" y="19"/>
                  </a:cubicBezTo>
                  <a:cubicBezTo>
                    <a:pt x="44" y="3"/>
                    <a:pt x="44" y="3"/>
                    <a:pt x="44" y="3"/>
                  </a:cubicBezTo>
                  <a:cubicBezTo>
                    <a:pt x="41" y="2"/>
                    <a:pt x="38" y="1"/>
                    <a:pt x="35"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7" name="Freeform 159"/>
            <p:cNvSpPr>
              <a:spLocks noEditPoints="1"/>
            </p:cNvSpPr>
            <p:nvPr userDrawn="1"/>
          </p:nvSpPr>
          <p:spPr bwMode="auto">
            <a:xfrm>
              <a:off x="7208838" y="3743325"/>
              <a:ext cx="174625" cy="519113"/>
            </a:xfrm>
            <a:custGeom>
              <a:avLst/>
              <a:gdLst>
                <a:gd name="T0" fmla="*/ 3 w 53"/>
                <a:gd name="T1" fmla="*/ 137 h 157"/>
                <a:gd name="T2" fmla="*/ 0 w 53"/>
                <a:gd name="T3" fmla="*/ 153 h 157"/>
                <a:gd name="T4" fmla="*/ 18 w 53"/>
                <a:gd name="T5" fmla="*/ 157 h 157"/>
                <a:gd name="T6" fmla="*/ 21 w 53"/>
                <a:gd name="T7" fmla="*/ 141 h 157"/>
                <a:gd name="T8" fmla="*/ 3 w 53"/>
                <a:gd name="T9" fmla="*/ 137 h 157"/>
                <a:gd name="T10" fmla="*/ 35 w 53"/>
                <a:gd name="T11" fmla="*/ 0 h 157"/>
                <a:gd name="T12" fmla="*/ 31 w 53"/>
                <a:gd name="T13" fmla="*/ 16 h 157"/>
                <a:gd name="T14" fmla="*/ 49 w 53"/>
                <a:gd name="T15" fmla="*/ 20 h 157"/>
                <a:gd name="T16" fmla="*/ 53 w 53"/>
                <a:gd name="T17" fmla="*/ 5 h 157"/>
                <a:gd name="T18" fmla="*/ 35 w 53"/>
                <a:gd name="T1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157">
                  <a:moveTo>
                    <a:pt x="3" y="137"/>
                  </a:moveTo>
                  <a:cubicBezTo>
                    <a:pt x="0" y="153"/>
                    <a:pt x="0" y="153"/>
                    <a:pt x="0" y="153"/>
                  </a:cubicBezTo>
                  <a:cubicBezTo>
                    <a:pt x="5" y="155"/>
                    <a:pt x="11" y="156"/>
                    <a:pt x="18" y="157"/>
                  </a:cubicBezTo>
                  <a:cubicBezTo>
                    <a:pt x="21" y="141"/>
                    <a:pt x="21" y="141"/>
                    <a:pt x="21" y="141"/>
                  </a:cubicBezTo>
                  <a:cubicBezTo>
                    <a:pt x="15" y="141"/>
                    <a:pt x="9" y="139"/>
                    <a:pt x="3" y="137"/>
                  </a:cubicBezTo>
                  <a:moveTo>
                    <a:pt x="35" y="0"/>
                  </a:moveTo>
                  <a:cubicBezTo>
                    <a:pt x="31" y="16"/>
                    <a:pt x="31" y="16"/>
                    <a:pt x="31" y="16"/>
                  </a:cubicBezTo>
                  <a:cubicBezTo>
                    <a:pt x="38" y="16"/>
                    <a:pt x="44" y="18"/>
                    <a:pt x="49" y="20"/>
                  </a:cubicBezTo>
                  <a:cubicBezTo>
                    <a:pt x="53" y="5"/>
                    <a:pt x="53" y="5"/>
                    <a:pt x="53" y="5"/>
                  </a:cubicBezTo>
                  <a:cubicBezTo>
                    <a:pt x="47" y="2"/>
                    <a:pt x="41" y="1"/>
                    <a:pt x="35"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8" name="Freeform 160"/>
            <p:cNvSpPr/>
            <p:nvPr userDrawn="1"/>
          </p:nvSpPr>
          <p:spPr bwMode="auto">
            <a:xfrm>
              <a:off x="7010401" y="3743325"/>
              <a:ext cx="314325" cy="504825"/>
            </a:xfrm>
            <a:custGeom>
              <a:avLst/>
              <a:gdLst>
                <a:gd name="T0" fmla="*/ 87 w 95"/>
                <a:gd name="T1" fmla="*/ 0 h 153"/>
                <a:gd name="T2" fmla="*/ 67 w 95"/>
                <a:gd name="T3" fmla="*/ 2 h 153"/>
                <a:gd name="T4" fmla="*/ 10 w 95"/>
                <a:gd name="T5" fmla="*/ 98 h 153"/>
                <a:gd name="T6" fmla="*/ 60 w 95"/>
                <a:gd name="T7" fmla="*/ 153 h 153"/>
                <a:gd name="T8" fmla="*/ 63 w 95"/>
                <a:gd name="T9" fmla="*/ 137 h 153"/>
                <a:gd name="T10" fmla="*/ 48 w 95"/>
                <a:gd name="T11" fmla="*/ 129 h 153"/>
                <a:gd name="T12" fmla="*/ 25 w 95"/>
                <a:gd name="T13" fmla="*/ 94 h 153"/>
                <a:gd name="T14" fmla="*/ 23 w 95"/>
                <a:gd name="T15" fmla="*/ 79 h 153"/>
                <a:gd name="T16" fmla="*/ 37 w 95"/>
                <a:gd name="T17" fmla="*/ 40 h 153"/>
                <a:gd name="T18" fmla="*/ 71 w 95"/>
                <a:gd name="T19" fmla="*/ 18 h 153"/>
                <a:gd name="T20" fmla="*/ 86 w 95"/>
                <a:gd name="T21" fmla="*/ 16 h 153"/>
                <a:gd name="T22" fmla="*/ 91 w 95"/>
                <a:gd name="T23" fmla="*/ 16 h 153"/>
                <a:gd name="T24" fmla="*/ 95 w 95"/>
                <a:gd name="T25" fmla="*/ 0 h 153"/>
                <a:gd name="T26" fmla="*/ 87 w 95"/>
                <a:gd name="T2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153">
                  <a:moveTo>
                    <a:pt x="87" y="0"/>
                  </a:moveTo>
                  <a:cubicBezTo>
                    <a:pt x="80" y="0"/>
                    <a:pt x="74" y="1"/>
                    <a:pt x="67" y="2"/>
                  </a:cubicBezTo>
                  <a:cubicBezTo>
                    <a:pt x="25" y="13"/>
                    <a:pt x="0" y="56"/>
                    <a:pt x="10" y="98"/>
                  </a:cubicBezTo>
                  <a:cubicBezTo>
                    <a:pt x="17" y="124"/>
                    <a:pt x="36" y="144"/>
                    <a:pt x="60" y="153"/>
                  </a:cubicBezTo>
                  <a:cubicBezTo>
                    <a:pt x="63" y="137"/>
                    <a:pt x="63" y="137"/>
                    <a:pt x="63" y="137"/>
                  </a:cubicBezTo>
                  <a:cubicBezTo>
                    <a:pt x="58" y="135"/>
                    <a:pt x="53" y="132"/>
                    <a:pt x="48" y="129"/>
                  </a:cubicBezTo>
                  <a:cubicBezTo>
                    <a:pt x="37" y="120"/>
                    <a:pt x="29" y="108"/>
                    <a:pt x="25" y="94"/>
                  </a:cubicBezTo>
                  <a:cubicBezTo>
                    <a:pt x="24" y="89"/>
                    <a:pt x="23" y="84"/>
                    <a:pt x="23" y="79"/>
                  </a:cubicBezTo>
                  <a:cubicBezTo>
                    <a:pt x="23" y="64"/>
                    <a:pt x="28" y="51"/>
                    <a:pt x="37" y="40"/>
                  </a:cubicBezTo>
                  <a:cubicBezTo>
                    <a:pt x="45" y="29"/>
                    <a:pt x="57" y="21"/>
                    <a:pt x="71" y="18"/>
                  </a:cubicBezTo>
                  <a:cubicBezTo>
                    <a:pt x="76" y="16"/>
                    <a:pt x="81" y="16"/>
                    <a:pt x="86" y="16"/>
                  </a:cubicBezTo>
                  <a:cubicBezTo>
                    <a:pt x="88" y="16"/>
                    <a:pt x="90" y="16"/>
                    <a:pt x="91" y="16"/>
                  </a:cubicBezTo>
                  <a:cubicBezTo>
                    <a:pt x="95" y="0"/>
                    <a:pt x="95" y="0"/>
                    <a:pt x="95" y="0"/>
                  </a:cubicBezTo>
                  <a:cubicBezTo>
                    <a:pt x="92" y="0"/>
                    <a:pt x="89" y="0"/>
                    <a:pt x="87"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9" name="Freeform 161"/>
            <p:cNvSpPr/>
            <p:nvPr userDrawn="1"/>
          </p:nvSpPr>
          <p:spPr bwMode="auto">
            <a:xfrm>
              <a:off x="7331076" y="3908425"/>
              <a:ext cx="168275" cy="217488"/>
            </a:xfrm>
            <a:custGeom>
              <a:avLst/>
              <a:gdLst>
                <a:gd name="T0" fmla="*/ 15 w 51"/>
                <a:gd name="T1" fmla="*/ 0 h 66"/>
                <a:gd name="T2" fmla="*/ 0 w 51"/>
                <a:gd name="T3" fmla="*/ 66 h 66"/>
                <a:gd name="T4" fmla="*/ 20 w 51"/>
                <a:gd name="T5" fmla="*/ 52 h 66"/>
                <a:gd name="T6" fmla="*/ 28 w 51"/>
                <a:gd name="T7" fmla="*/ 29 h 66"/>
                <a:gd name="T8" fmla="*/ 27 w 51"/>
                <a:gd name="T9" fmla="*/ 19 h 66"/>
                <a:gd name="T10" fmla="*/ 39 w 51"/>
                <a:gd name="T11" fmla="*/ 16 h 66"/>
                <a:gd name="T12" fmla="*/ 51 w 51"/>
                <a:gd name="T13" fmla="*/ 13 h 66"/>
                <a:gd name="T14" fmla="*/ 39 w 51"/>
                <a:gd name="T15" fmla="*/ 16 h 66"/>
                <a:gd name="T16" fmla="*/ 27 w 51"/>
                <a:gd name="T17" fmla="*/ 19 h 66"/>
                <a:gd name="T18" fmla="*/ 15 w 51"/>
                <a:gd name="T1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66">
                  <a:moveTo>
                    <a:pt x="15" y="0"/>
                  </a:moveTo>
                  <a:cubicBezTo>
                    <a:pt x="0" y="66"/>
                    <a:pt x="0" y="66"/>
                    <a:pt x="0" y="66"/>
                  </a:cubicBezTo>
                  <a:cubicBezTo>
                    <a:pt x="8" y="63"/>
                    <a:pt x="15" y="58"/>
                    <a:pt x="20" y="52"/>
                  </a:cubicBezTo>
                  <a:cubicBezTo>
                    <a:pt x="25" y="45"/>
                    <a:pt x="28" y="37"/>
                    <a:pt x="28" y="29"/>
                  </a:cubicBezTo>
                  <a:cubicBezTo>
                    <a:pt x="28" y="26"/>
                    <a:pt x="28" y="22"/>
                    <a:pt x="27" y="19"/>
                  </a:cubicBezTo>
                  <a:cubicBezTo>
                    <a:pt x="39" y="16"/>
                    <a:pt x="39" y="16"/>
                    <a:pt x="39" y="16"/>
                  </a:cubicBezTo>
                  <a:cubicBezTo>
                    <a:pt x="51" y="13"/>
                    <a:pt x="51" y="13"/>
                    <a:pt x="51" y="13"/>
                  </a:cubicBezTo>
                  <a:cubicBezTo>
                    <a:pt x="39" y="16"/>
                    <a:pt x="39" y="16"/>
                    <a:pt x="39" y="16"/>
                  </a:cubicBezTo>
                  <a:cubicBezTo>
                    <a:pt x="27" y="19"/>
                    <a:pt x="27" y="19"/>
                    <a:pt x="27" y="19"/>
                  </a:cubicBezTo>
                  <a:cubicBezTo>
                    <a:pt x="25" y="11"/>
                    <a:pt x="21" y="5"/>
                    <a:pt x="15"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0" name="Freeform 162"/>
            <p:cNvSpPr/>
            <p:nvPr userDrawn="1"/>
          </p:nvSpPr>
          <p:spPr bwMode="auto">
            <a:xfrm>
              <a:off x="7297738" y="3887788"/>
              <a:ext cx="82550" cy="241300"/>
            </a:xfrm>
            <a:custGeom>
              <a:avLst/>
              <a:gdLst>
                <a:gd name="T0" fmla="*/ 17 w 25"/>
                <a:gd name="T1" fmla="*/ 0 h 73"/>
                <a:gd name="T2" fmla="*/ 0 w 25"/>
                <a:gd name="T3" fmla="*/ 73 h 73"/>
                <a:gd name="T4" fmla="*/ 9 w 25"/>
                <a:gd name="T5" fmla="*/ 72 h 73"/>
                <a:gd name="T6" fmla="*/ 10 w 25"/>
                <a:gd name="T7" fmla="*/ 72 h 73"/>
                <a:gd name="T8" fmla="*/ 25 w 25"/>
                <a:gd name="T9" fmla="*/ 6 h 73"/>
                <a:gd name="T10" fmla="*/ 23 w 25"/>
                <a:gd name="T11" fmla="*/ 4 h 73"/>
                <a:gd name="T12" fmla="*/ 17 w 25"/>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7" y="0"/>
                  </a:moveTo>
                  <a:cubicBezTo>
                    <a:pt x="0" y="73"/>
                    <a:pt x="0" y="73"/>
                    <a:pt x="0" y="73"/>
                  </a:cubicBezTo>
                  <a:cubicBezTo>
                    <a:pt x="3" y="73"/>
                    <a:pt x="6" y="73"/>
                    <a:pt x="9" y="72"/>
                  </a:cubicBezTo>
                  <a:cubicBezTo>
                    <a:pt x="9" y="72"/>
                    <a:pt x="10" y="72"/>
                    <a:pt x="10" y="72"/>
                  </a:cubicBezTo>
                  <a:cubicBezTo>
                    <a:pt x="25" y="6"/>
                    <a:pt x="25" y="6"/>
                    <a:pt x="25" y="6"/>
                  </a:cubicBezTo>
                  <a:cubicBezTo>
                    <a:pt x="24" y="5"/>
                    <a:pt x="24" y="5"/>
                    <a:pt x="23" y="4"/>
                  </a:cubicBezTo>
                  <a:cubicBezTo>
                    <a:pt x="21" y="3"/>
                    <a:pt x="19" y="1"/>
                    <a:pt x="17"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1" name="Freeform 163"/>
            <p:cNvSpPr/>
            <p:nvPr userDrawn="1"/>
          </p:nvSpPr>
          <p:spPr bwMode="auto">
            <a:xfrm>
              <a:off x="7239001" y="3875088"/>
              <a:ext cx="115888" cy="254000"/>
            </a:xfrm>
            <a:custGeom>
              <a:avLst/>
              <a:gdLst>
                <a:gd name="T0" fmla="*/ 18 w 35"/>
                <a:gd name="T1" fmla="*/ 0 h 77"/>
                <a:gd name="T2" fmla="*/ 17 w 35"/>
                <a:gd name="T3" fmla="*/ 0 h 77"/>
                <a:gd name="T4" fmla="*/ 17 w 35"/>
                <a:gd name="T5" fmla="*/ 0 h 77"/>
                <a:gd name="T6" fmla="*/ 0 w 35"/>
                <a:gd name="T7" fmla="*/ 73 h 77"/>
                <a:gd name="T8" fmla="*/ 17 w 35"/>
                <a:gd name="T9" fmla="*/ 77 h 77"/>
                <a:gd name="T10" fmla="*/ 17 w 35"/>
                <a:gd name="T11" fmla="*/ 77 h 77"/>
                <a:gd name="T12" fmla="*/ 18 w 35"/>
                <a:gd name="T13" fmla="*/ 77 h 77"/>
                <a:gd name="T14" fmla="*/ 35 w 35"/>
                <a:gd name="T15" fmla="*/ 4 h 77"/>
                <a:gd name="T16" fmla="*/ 18 w 35"/>
                <a:gd name="T1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77">
                  <a:moveTo>
                    <a:pt x="18" y="0"/>
                  </a:moveTo>
                  <a:cubicBezTo>
                    <a:pt x="18" y="0"/>
                    <a:pt x="18" y="0"/>
                    <a:pt x="17" y="0"/>
                  </a:cubicBezTo>
                  <a:cubicBezTo>
                    <a:pt x="17" y="0"/>
                    <a:pt x="17" y="0"/>
                    <a:pt x="17" y="0"/>
                  </a:cubicBezTo>
                  <a:cubicBezTo>
                    <a:pt x="0" y="73"/>
                    <a:pt x="0" y="73"/>
                    <a:pt x="0" y="73"/>
                  </a:cubicBezTo>
                  <a:cubicBezTo>
                    <a:pt x="5" y="76"/>
                    <a:pt x="11" y="77"/>
                    <a:pt x="17" y="77"/>
                  </a:cubicBezTo>
                  <a:cubicBezTo>
                    <a:pt x="17" y="77"/>
                    <a:pt x="17" y="77"/>
                    <a:pt x="17" y="77"/>
                  </a:cubicBezTo>
                  <a:cubicBezTo>
                    <a:pt x="18" y="77"/>
                    <a:pt x="18" y="77"/>
                    <a:pt x="18" y="77"/>
                  </a:cubicBezTo>
                  <a:cubicBezTo>
                    <a:pt x="35" y="4"/>
                    <a:pt x="35" y="4"/>
                    <a:pt x="35" y="4"/>
                  </a:cubicBezTo>
                  <a:cubicBezTo>
                    <a:pt x="29" y="2"/>
                    <a:pt x="24" y="0"/>
                    <a:pt x="1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2" name="Freeform 164"/>
            <p:cNvSpPr/>
            <p:nvPr userDrawn="1"/>
          </p:nvSpPr>
          <p:spPr bwMode="auto">
            <a:xfrm>
              <a:off x="7169151" y="3875088"/>
              <a:ext cx="125413" cy="241300"/>
            </a:xfrm>
            <a:custGeom>
              <a:avLst/>
              <a:gdLst>
                <a:gd name="T0" fmla="*/ 38 w 38"/>
                <a:gd name="T1" fmla="*/ 0 h 73"/>
                <a:gd name="T2" fmla="*/ 29 w 38"/>
                <a:gd name="T3" fmla="*/ 1 h 73"/>
                <a:gd name="T4" fmla="*/ 8 w 38"/>
                <a:gd name="T5" fmla="*/ 15 h 73"/>
                <a:gd name="T6" fmla="*/ 0 w 38"/>
                <a:gd name="T7" fmla="*/ 39 h 73"/>
                <a:gd name="T8" fmla="*/ 1 w 38"/>
                <a:gd name="T9" fmla="*/ 48 h 73"/>
                <a:gd name="T10" fmla="*/ 15 w 38"/>
                <a:gd name="T11" fmla="*/ 69 h 73"/>
                <a:gd name="T12" fmla="*/ 21 w 38"/>
                <a:gd name="T13" fmla="*/ 73 h 73"/>
                <a:gd name="T14" fmla="*/ 38 w 38"/>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73">
                  <a:moveTo>
                    <a:pt x="38" y="0"/>
                  </a:moveTo>
                  <a:cubicBezTo>
                    <a:pt x="35" y="0"/>
                    <a:pt x="32" y="1"/>
                    <a:pt x="29" y="1"/>
                  </a:cubicBezTo>
                  <a:cubicBezTo>
                    <a:pt x="20" y="4"/>
                    <a:pt x="13" y="9"/>
                    <a:pt x="8" y="15"/>
                  </a:cubicBezTo>
                  <a:cubicBezTo>
                    <a:pt x="3" y="22"/>
                    <a:pt x="0" y="30"/>
                    <a:pt x="0" y="39"/>
                  </a:cubicBezTo>
                  <a:cubicBezTo>
                    <a:pt x="0" y="42"/>
                    <a:pt x="0" y="45"/>
                    <a:pt x="1" y="48"/>
                  </a:cubicBezTo>
                  <a:cubicBezTo>
                    <a:pt x="3" y="57"/>
                    <a:pt x="8" y="64"/>
                    <a:pt x="15" y="69"/>
                  </a:cubicBezTo>
                  <a:cubicBezTo>
                    <a:pt x="17" y="71"/>
                    <a:pt x="19" y="72"/>
                    <a:pt x="21" y="73"/>
                  </a:cubicBezTo>
                  <a:cubicBezTo>
                    <a:pt x="38" y="0"/>
                    <a:pt x="38" y="0"/>
                    <a:pt x="38"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3" name="Freeform 165"/>
            <p:cNvSpPr/>
            <p:nvPr userDrawn="1"/>
          </p:nvSpPr>
          <p:spPr bwMode="auto">
            <a:xfrm>
              <a:off x="7312026" y="3822700"/>
              <a:ext cx="190500" cy="385763"/>
            </a:xfrm>
            <a:custGeom>
              <a:avLst/>
              <a:gdLst>
                <a:gd name="T0" fmla="*/ 27 w 58"/>
                <a:gd name="T1" fmla="*/ 0 h 117"/>
                <a:gd name="T2" fmla="*/ 21 w 58"/>
                <a:gd name="T3" fmla="*/ 26 h 117"/>
                <a:gd name="T4" fmla="*/ 33 w 58"/>
                <a:gd name="T5" fmla="*/ 45 h 117"/>
                <a:gd name="T6" fmla="*/ 45 w 58"/>
                <a:gd name="T7" fmla="*/ 42 h 117"/>
                <a:gd name="T8" fmla="*/ 57 w 58"/>
                <a:gd name="T9" fmla="*/ 39 h 117"/>
                <a:gd name="T10" fmla="*/ 45 w 58"/>
                <a:gd name="T11" fmla="*/ 42 h 117"/>
                <a:gd name="T12" fmla="*/ 33 w 58"/>
                <a:gd name="T13" fmla="*/ 45 h 117"/>
                <a:gd name="T14" fmla="*/ 34 w 58"/>
                <a:gd name="T15" fmla="*/ 55 h 117"/>
                <a:gd name="T16" fmla="*/ 26 w 58"/>
                <a:gd name="T17" fmla="*/ 78 h 117"/>
                <a:gd name="T18" fmla="*/ 6 w 58"/>
                <a:gd name="T19" fmla="*/ 92 h 117"/>
                <a:gd name="T20" fmla="*/ 0 w 58"/>
                <a:gd name="T21" fmla="*/ 117 h 117"/>
                <a:gd name="T22" fmla="*/ 11 w 58"/>
                <a:gd name="T23" fmla="*/ 116 h 117"/>
                <a:gd name="T24" fmla="*/ 45 w 58"/>
                <a:gd name="T25" fmla="*/ 93 h 117"/>
                <a:gd name="T26" fmla="*/ 58 w 58"/>
                <a:gd name="T27" fmla="*/ 55 h 117"/>
                <a:gd name="T28" fmla="*/ 57 w 58"/>
                <a:gd name="T29" fmla="*/ 39 h 117"/>
                <a:gd name="T30" fmla="*/ 57 w 58"/>
                <a:gd name="T31" fmla="*/ 39 h 117"/>
                <a:gd name="T32" fmla="*/ 34 w 58"/>
                <a:gd name="T33" fmla="*/ 5 h 117"/>
                <a:gd name="T34" fmla="*/ 27 w 58"/>
                <a:gd name="T3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117">
                  <a:moveTo>
                    <a:pt x="27" y="0"/>
                  </a:moveTo>
                  <a:cubicBezTo>
                    <a:pt x="21" y="26"/>
                    <a:pt x="21" y="26"/>
                    <a:pt x="21" y="26"/>
                  </a:cubicBezTo>
                  <a:cubicBezTo>
                    <a:pt x="27" y="31"/>
                    <a:pt x="31" y="37"/>
                    <a:pt x="33" y="45"/>
                  </a:cubicBezTo>
                  <a:cubicBezTo>
                    <a:pt x="45" y="42"/>
                    <a:pt x="45" y="42"/>
                    <a:pt x="45" y="42"/>
                  </a:cubicBezTo>
                  <a:cubicBezTo>
                    <a:pt x="57" y="39"/>
                    <a:pt x="57" y="39"/>
                    <a:pt x="57" y="39"/>
                  </a:cubicBezTo>
                  <a:cubicBezTo>
                    <a:pt x="45" y="42"/>
                    <a:pt x="45" y="42"/>
                    <a:pt x="45" y="42"/>
                  </a:cubicBezTo>
                  <a:cubicBezTo>
                    <a:pt x="33" y="45"/>
                    <a:pt x="33" y="45"/>
                    <a:pt x="33" y="45"/>
                  </a:cubicBezTo>
                  <a:cubicBezTo>
                    <a:pt x="34" y="48"/>
                    <a:pt x="34" y="52"/>
                    <a:pt x="34" y="55"/>
                  </a:cubicBezTo>
                  <a:cubicBezTo>
                    <a:pt x="34" y="63"/>
                    <a:pt x="31" y="71"/>
                    <a:pt x="26" y="78"/>
                  </a:cubicBezTo>
                  <a:cubicBezTo>
                    <a:pt x="21" y="84"/>
                    <a:pt x="14" y="89"/>
                    <a:pt x="6" y="92"/>
                  </a:cubicBezTo>
                  <a:cubicBezTo>
                    <a:pt x="0" y="117"/>
                    <a:pt x="0" y="117"/>
                    <a:pt x="0" y="117"/>
                  </a:cubicBezTo>
                  <a:cubicBezTo>
                    <a:pt x="4" y="117"/>
                    <a:pt x="7" y="117"/>
                    <a:pt x="11" y="116"/>
                  </a:cubicBezTo>
                  <a:cubicBezTo>
                    <a:pt x="25" y="112"/>
                    <a:pt x="37" y="104"/>
                    <a:pt x="45" y="93"/>
                  </a:cubicBezTo>
                  <a:cubicBezTo>
                    <a:pt x="54" y="82"/>
                    <a:pt x="58" y="69"/>
                    <a:pt x="58" y="55"/>
                  </a:cubicBezTo>
                  <a:cubicBezTo>
                    <a:pt x="58" y="50"/>
                    <a:pt x="58" y="44"/>
                    <a:pt x="57" y="39"/>
                  </a:cubicBezTo>
                  <a:cubicBezTo>
                    <a:pt x="57" y="39"/>
                    <a:pt x="57" y="39"/>
                    <a:pt x="57" y="39"/>
                  </a:cubicBezTo>
                  <a:cubicBezTo>
                    <a:pt x="53" y="25"/>
                    <a:pt x="45" y="13"/>
                    <a:pt x="34" y="5"/>
                  </a:cubicBezTo>
                  <a:cubicBezTo>
                    <a:pt x="32" y="3"/>
                    <a:pt x="29" y="2"/>
                    <a:pt x="27"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4" name="Freeform 166"/>
            <p:cNvSpPr>
              <a:spLocks noEditPoints="1"/>
            </p:cNvSpPr>
            <p:nvPr userDrawn="1"/>
          </p:nvSpPr>
          <p:spPr bwMode="auto">
            <a:xfrm>
              <a:off x="7278688" y="3808413"/>
              <a:ext cx="122238" cy="403225"/>
            </a:xfrm>
            <a:custGeom>
              <a:avLst/>
              <a:gdLst>
                <a:gd name="T0" fmla="*/ 16 w 37"/>
                <a:gd name="T1" fmla="*/ 96 h 122"/>
                <a:gd name="T2" fmla="*/ 15 w 37"/>
                <a:gd name="T3" fmla="*/ 96 h 122"/>
                <a:gd name="T4" fmla="*/ 6 w 37"/>
                <a:gd name="T5" fmla="*/ 97 h 122"/>
                <a:gd name="T6" fmla="*/ 0 w 37"/>
                <a:gd name="T7" fmla="*/ 121 h 122"/>
                <a:gd name="T8" fmla="*/ 5 w 37"/>
                <a:gd name="T9" fmla="*/ 122 h 122"/>
                <a:gd name="T10" fmla="*/ 10 w 37"/>
                <a:gd name="T11" fmla="*/ 121 h 122"/>
                <a:gd name="T12" fmla="*/ 16 w 37"/>
                <a:gd name="T13" fmla="*/ 96 h 122"/>
                <a:gd name="T14" fmla="*/ 28 w 37"/>
                <a:gd name="T15" fmla="*/ 0 h 122"/>
                <a:gd name="T16" fmla="*/ 23 w 37"/>
                <a:gd name="T17" fmla="*/ 24 h 122"/>
                <a:gd name="T18" fmla="*/ 29 w 37"/>
                <a:gd name="T19" fmla="*/ 28 h 122"/>
                <a:gd name="T20" fmla="*/ 31 w 37"/>
                <a:gd name="T21" fmla="*/ 30 h 122"/>
                <a:gd name="T22" fmla="*/ 37 w 37"/>
                <a:gd name="T23" fmla="*/ 4 h 122"/>
                <a:gd name="T24" fmla="*/ 28 w 37"/>
                <a:gd name="T2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122">
                  <a:moveTo>
                    <a:pt x="16" y="96"/>
                  </a:moveTo>
                  <a:cubicBezTo>
                    <a:pt x="16" y="96"/>
                    <a:pt x="15" y="96"/>
                    <a:pt x="15" y="96"/>
                  </a:cubicBezTo>
                  <a:cubicBezTo>
                    <a:pt x="12" y="97"/>
                    <a:pt x="9" y="97"/>
                    <a:pt x="6" y="97"/>
                  </a:cubicBezTo>
                  <a:cubicBezTo>
                    <a:pt x="0" y="121"/>
                    <a:pt x="0" y="121"/>
                    <a:pt x="0" y="121"/>
                  </a:cubicBezTo>
                  <a:cubicBezTo>
                    <a:pt x="2" y="122"/>
                    <a:pt x="4" y="122"/>
                    <a:pt x="5" y="122"/>
                  </a:cubicBezTo>
                  <a:cubicBezTo>
                    <a:pt x="7" y="122"/>
                    <a:pt x="8" y="122"/>
                    <a:pt x="10" y="121"/>
                  </a:cubicBezTo>
                  <a:cubicBezTo>
                    <a:pt x="16" y="96"/>
                    <a:pt x="16" y="96"/>
                    <a:pt x="16" y="96"/>
                  </a:cubicBezTo>
                  <a:moveTo>
                    <a:pt x="28" y="0"/>
                  </a:moveTo>
                  <a:cubicBezTo>
                    <a:pt x="23" y="24"/>
                    <a:pt x="23" y="24"/>
                    <a:pt x="23" y="24"/>
                  </a:cubicBezTo>
                  <a:cubicBezTo>
                    <a:pt x="25" y="25"/>
                    <a:pt x="27" y="27"/>
                    <a:pt x="29" y="28"/>
                  </a:cubicBezTo>
                  <a:cubicBezTo>
                    <a:pt x="30" y="29"/>
                    <a:pt x="30" y="29"/>
                    <a:pt x="31" y="30"/>
                  </a:cubicBezTo>
                  <a:cubicBezTo>
                    <a:pt x="37" y="4"/>
                    <a:pt x="37" y="4"/>
                    <a:pt x="37" y="4"/>
                  </a:cubicBezTo>
                  <a:cubicBezTo>
                    <a:pt x="34" y="3"/>
                    <a:pt x="31" y="1"/>
                    <a:pt x="28" y="0"/>
                  </a:cubicBezTo>
                </a:path>
              </a:pathLst>
            </a:custGeom>
            <a:solidFill>
              <a:srgbClr val="6E9E9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5" name="Freeform 167"/>
            <p:cNvSpPr>
              <a:spLocks noEditPoints="1"/>
            </p:cNvSpPr>
            <p:nvPr userDrawn="1"/>
          </p:nvSpPr>
          <p:spPr bwMode="auto">
            <a:xfrm>
              <a:off x="7218363" y="3795713"/>
              <a:ext cx="152400" cy="412750"/>
            </a:xfrm>
            <a:custGeom>
              <a:avLst/>
              <a:gdLst>
                <a:gd name="T0" fmla="*/ 6 w 46"/>
                <a:gd name="T1" fmla="*/ 97 h 125"/>
                <a:gd name="T2" fmla="*/ 0 w 46"/>
                <a:gd name="T3" fmla="*/ 121 h 125"/>
                <a:gd name="T4" fmla="*/ 18 w 46"/>
                <a:gd name="T5" fmla="*/ 125 h 125"/>
                <a:gd name="T6" fmla="*/ 24 w 46"/>
                <a:gd name="T7" fmla="*/ 101 h 125"/>
                <a:gd name="T8" fmla="*/ 23 w 46"/>
                <a:gd name="T9" fmla="*/ 101 h 125"/>
                <a:gd name="T10" fmla="*/ 23 w 46"/>
                <a:gd name="T11" fmla="*/ 101 h 125"/>
                <a:gd name="T12" fmla="*/ 6 w 46"/>
                <a:gd name="T13" fmla="*/ 97 h 125"/>
                <a:gd name="T14" fmla="*/ 28 w 46"/>
                <a:gd name="T15" fmla="*/ 0 h 125"/>
                <a:gd name="T16" fmla="*/ 23 w 46"/>
                <a:gd name="T17" fmla="*/ 24 h 125"/>
                <a:gd name="T18" fmla="*/ 23 w 46"/>
                <a:gd name="T19" fmla="*/ 24 h 125"/>
                <a:gd name="T20" fmla="*/ 24 w 46"/>
                <a:gd name="T21" fmla="*/ 24 h 125"/>
                <a:gd name="T22" fmla="*/ 41 w 46"/>
                <a:gd name="T23" fmla="*/ 28 h 125"/>
                <a:gd name="T24" fmla="*/ 46 w 46"/>
                <a:gd name="T25" fmla="*/ 4 h 125"/>
                <a:gd name="T26" fmla="*/ 28 w 46"/>
                <a:gd name="T27"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125">
                  <a:moveTo>
                    <a:pt x="6" y="97"/>
                  </a:moveTo>
                  <a:cubicBezTo>
                    <a:pt x="0" y="121"/>
                    <a:pt x="0" y="121"/>
                    <a:pt x="0" y="121"/>
                  </a:cubicBezTo>
                  <a:cubicBezTo>
                    <a:pt x="6" y="123"/>
                    <a:pt x="12" y="125"/>
                    <a:pt x="18" y="125"/>
                  </a:cubicBezTo>
                  <a:cubicBezTo>
                    <a:pt x="24" y="101"/>
                    <a:pt x="24" y="101"/>
                    <a:pt x="24" y="101"/>
                  </a:cubicBezTo>
                  <a:cubicBezTo>
                    <a:pt x="24" y="101"/>
                    <a:pt x="24" y="101"/>
                    <a:pt x="23" y="101"/>
                  </a:cubicBezTo>
                  <a:cubicBezTo>
                    <a:pt x="23" y="101"/>
                    <a:pt x="23" y="101"/>
                    <a:pt x="23" y="101"/>
                  </a:cubicBezTo>
                  <a:cubicBezTo>
                    <a:pt x="17" y="101"/>
                    <a:pt x="11" y="100"/>
                    <a:pt x="6" y="97"/>
                  </a:cubicBezTo>
                  <a:moveTo>
                    <a:pt x="28" y="0"/>
                  </a:moveTo>
                  <a:cubicBezTo>
                    <a:pt x="23" y="24"/>
                    <a:pt x="23" y="24"/>
                    <a:pt x="23" y="24"/>
                  </a:cubicBezTo>
                  <a:cubicBezTo>
                    <a:pt x="23" y="24"/>
                    <a:pt x="23" y="24"/>
                    <a:pt x="23" y="24"/>
                  </a:cubicBezTo>
                  <a:cubicBezTo>
                    <a:pt x="24" y="24"/>
                    <a:pt x="24" y="24"/>
                    <a:pt x="24" y="24"/>
                  </a:cubicBezTo>
                  <a:cubicBezTo>
                    <a:pt x="30" y="24"/>
                    <a:pt x="35" y="26"/>
                    <a:pt x="41" y="28"/>
                  </a:cubicBezTo>
                  <a:cubicBezTo>
                    <a:pt x="46" y="4"/>
                    <a:pt x="46" y="4"/>
                    <a:pt x="46" y="4"/>
                  </a:cubicBezTo>
                  <a:cubicBezTo>
                    <a:pt x="41" y="2"/>
                    <a:pt x="35" y="0"/>
                    <a:pt x="28" y="0"/>
                  </a:cubicBezTo>
                </a:path>
              </a:pathLst>
            </a:custGeom>
            <a:solidFill>
              <a:srgbClr val="A0D8D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6" name="Freeform 168"/>
            <p:cNvSpPr/>
            <p:nvPr userDrawn="1"/>
          </p:nvSpPr>
          <p:spPr bwMode="auto">
            <a:xfrm>
              <a:off x="7086601" y="3795713"/>
              <a:ext cx="225425" cy="400050"/>
            </a:xfrm>
            <a:custGeom>
              <a:avLst/>
              <a:gdLst>
                <a:gd name="T0" fmla="*/ 63 w 68"/>
                <a:gd name="T1" fmla="*/ 0 h 121"/>
                <a:gd name="T2" fmla="*/ 48 w 68"/>
                <a:gd name="T3" fmla="*/ 2 h 121"/>
                <a:gd name="T4" fmla="*/ 14 w 68"/>
                <a:gd name="T5" fmla="*/ 24 h 121"/>
                <a:gd name="T6" fmla="*/ 0 w 68"/>
                <a:gd name="T7" fmla="*/ 63 h 121"/>
                <a:gd name="T8" fmla="*/ 2 w 68"/>
                <a:gd name="T9" fmla="*/ 78 h 121"/>
                <a:gd name="T10" fmla="*/ 25 w 68"/>
                <a:gd name="T11" fmla="*/ 113 h 121"/>
                <a:gd name="T12" fmla="*/ 40 w 68"/>
                <a:gd name="T13" fmla="*/ 121 h 121"/>
                <a:gd name="T14" fmla="*/ 46 w 68"/>
                <a:gd name="T15" fmla="*/ 97 h 121"/>
                <a:gd name="T16" fmla="*/ 40 w 68"/>
                <a:gd name="T17" fmla="*/ 93 h 121"/>
                <a:gd name="T18" fmla="*/ 26 w 68"/>
                <a:gd name="T19" fmla="*/ 72 h 121"/>
                <a:gd name="T20" fmla="*/ 25 w 68"/>
                <a:gd name="T21" fmla="*/ 63 h 121"/>
                <a:gd name="T22" fmla="*/ 33 w 68"/>
                <a:gd name="T23" fmla="*/ 39 h 121"/>
                <a:gd name="T24" fmla="*/ 54 w 68"/>
                <a:gd name="T25" fmla="*/ 25 h 121"/>
                <a:gd name="T26" fmla="*/ 63 w 68"/>
                <a:gd name="T27" fmla="*/ 24 h 121"/>
                <a:gd name="T28" fmla="*/ 68 w 68"/>
                <a:gd name="T29" fmla="*/ 0 h 121"/>
                <a:gd name="T30" fmla="*/ 63 w 68"/>
                <a:gd name="T31"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 h="121">
                  <a:moveTo>
                    <a:pt x="63" y="0"/>
                  </a:moveTo>
                  <a:cubicBezTo>
                    <a:pt x="58" y="0"/>
                    <a:pt x="53" y="0"/>
                    <a:pt x="48" y="2"/>
                  </a:cubicBezTo>
                  <a:cubicBezTo>
                    <a:pt x="34" y="5"/>
                    <a:pt x="22" y="13"/>
                    <a:pt x="14" y="24"/>
                  </a:cubicBezTo>
                  <a:cubicBezTo>
                    <a:pt x="5" y="35"/>
                    <a:pt x="0" y="48"/>
                    <a:pt x="0" y="63"/>
                  </a:cubicBezTo>
                  <a:cubicBezTo>
                    <a:pt x="0" y="68"/>
                    <a:pt x="1" y="73"/>
                    <a:pt x="2" y="78"/>
                  </a:cubicBezTo>
                  <a:cubicBezTo>
                    <a:pt x="6" y="92"/>
                    <a:pt x="14" y="104"/>
                    <a:pt x="25" y="113"/>
                  </a:cubicBezTo>
                  <a:cubicBezTo>
                    <a:pt x="30" y="116"/>
                    <a:pt x="35" y="119"/>
                    <a:pt x="40" y="121"/>
                  </a:cubicBezTo>
                  <a:cubicBezTo>
                    <a:pt x="46" y="97"/>
                    <a:pt x="46" y="97"/>
                    <a:pt x="46" y="97"/>
                  </a:cubicBezTo>
                  <a:cubicBezTo>
                    <a:pt x="44" y="96"/>
                    <a:pt x="42" y="95"/>
                    <a:pt x="40" y="93"/>
                  </a:cubicBezTo>
                  <a:cubicBezTo>
                    <a:pt x="33" y="88"/>
                    <a:pt x="28" y="81"/>
                    <a:pt x="26" y="72"/>
                  </a:cubicBezTo>
                  <a:cubicBezTo>
                    <a:pt x="25" y="69"/>
                    <a:pt x="25" y="66"/>
                    <a:pt x="25" y="63"/>
                  </a:cubicBezTo>
                  <a:cubicBezTo>
                    <a:pt x="25" y="54"/>
                    <a:pt x="28" y="46"/>
                    <a:pt x="33" y="39"/>
                  </a:cubicBezTo>
                  <a:cubicBezTo>
                    <a:pt x="38" y="33"/>
                    <a:pt x="45" y="28"/>
                    <a:pt x="54" y="25"/>
                  </a:cubicBezTo>
                  <a:cubicBezTo>
                    <a:pt x="57" y="25"/>
                    <a:pt x="60" y="24"/>
                    <a:pt x="63" y="24"/>
                  </a:cubicBezTo>
                  <a:cubicBezTo>
                    <a:pt x="68" y="0"/>
                    <a:pt x="68" y="0"/>
                    <a:pt x="68" y="0"/>
                  </a:cubicBezTo>
                  <a:cubicBezTo>
                    <a:pt x="67" y="0"/>
                    <a:pt x="65" y="0"/>
                    <a:pt x="63" y="0"/>
                  </a:cubicBezTo>
                </a:path>
              </a:pathLst>
            </a:custGeom>
            <a:solidFill>
              <a:srgbClr val="32A5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7" name="Freeform 169"/>
            <p:cNvSpPr/>
            <p:nvPr userDrawn="1"/>
          </p:nvSpPr>
          <p:spPr bwMode="auto">
            <a:xfrm>
              <a:off x="6832601" y="3575050"/>
              <a:ext cx="149225" cy="111125"/>
            </a:xfrm>
            <a:custGeom>
              <a:avLst/>
              <a:gdLst>
                <a:gd name="T0" fmla="*/ 45 w 45"/>
                <a:gd name="T1" fmla="*/ 24 h 34"/>
                <a:gd name="T2" fmla="*/ 6 w 45"/>
                <a:gd name="T3" fmla="*/ 34 h 34"/>
                <a:gd name="T4" fmla="*/ 1 w 45"/>
                <a:gd name="T5" fmla="*/ 14 h 34"/>
                <a:gd name="T6" fmla="*/ 4 w 45"/>
                <a:gd name="T7" fmla="*/ 9 h 34"/>
                <a:gd name="T8" fmla="*/ 34 w 45"/>
                <a:gd name="T9" fmla="*/ 1 h 34"/>
                <a:gd name="T10" fmla="*/ 40 w 45"/>
                <a:gd name="T11" fmla="*/ 5 h 34"/>
                <a:gd name="T12" fmla="*/ 45 w 45"/>
                <a:gd name="T13" fmla="*/ 24 h 34"/>
              </a:gdLst>
              <a:ahLst/>
              <a:cxnLst>
                <a:cxn ang="0">
                  <a:pos x="T0" y="T1"/>
                </a:cxn>
                <a:cxn ang="0">
                  <a:pos x="T2" y="T3"/>
                </a:cxn>
                <a:cxn ang="0">
                  <a:pos x="T4" y="T5"/>
                </a:cxn>
                <a:cxn ang="0">
                  <a:pos x="T6" y="T7"/>
                </a:cxn>
                <a:cxn ang="0">
                  <a:pos x="T8" y="T9"/>
                </a:cxn>
                <a:cxn ang="0">
                  <a:pos x="T10" y="T11"/>
                </a:cxn>
                <a:cxn ang="0">
                  <a:pos x="T12" y="T13"/>
                </a:cxn>
              </a:cxnLst>
              <a:rect l="0" t="0" r="r" b="b"/>
              <a:pathLst>
                <a:path w="45" h="34">
                  <a:moveTo>
                    <a:pt x="45" y="24"/>
                  </a:moveTo>
                  <a:cubicBezTo>
                    <a:pt x="6" y="34"/>
                    <a:pt x="6" y="34"/>
                    <a:pt x="6" y="34"/>
                  </a:cubicBezTo>
                  <a:cubicBezTo>
                    <a:pt x="1" y="14"/>
                    <a:pt x="1" y="14"/>
                    <a:pt x="1" y="14"/>
                  </a:cubicBezTo>
                  <a:cubicBezTo>
                    <a:pt x="0" y="12"/>
                    <a:pt x="1" y="9"/>
                    <a:pt x="4" y="9"/>
                  </a:cubicBezTo>
                  <a:cubicBezTo>
                    <a:pt x="34" y="1"/>
                    <a:pt x="34" y="1"/>
                    <a:pt x="34" y="1"/>
                  </a:cubicBezTo>
                  <a:cubicBezTo>
                    <a:pt x="37" y="0"/>
                    <a:pt x="39" y="2"/>
                    <a:pt x="40" y="5"/>
                  </a:cubicBezTo>
                  <a:lnTo>
                    <a:pt x="45" y="24"/>
                  </a:lnTo>
                  <a:close/>
                </a:path>
              </a:pathLst>
            </a:custGeom>
            <a:solidFill>
              <a:srgbClr val="42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8" name="Freeform 170"/>
            <p:cNvSpPr/>
            <p:nvPr userDrawn="1"/>
          </p:nvSpPr>
          <p:spPr bwMode="auto">
            <a:xfrm>
              <a:off x="7000876" y="3379788"/>
              <a:ext cx="354013" cy="257175"/>
            </a:xfrm>
            <a:custGeom>
              <a:avLst/>
              <a:gdLst>
                <a:gd name="T0" fmla="*/ 86 w 107"/>
                <a:gd name="T1" fmla="*/ 22 h 78"/>
                <a:gd name="T2" fmla="*/ 75 w 107"/>
                <a:gd name="T3" fmla="*/ 19 h 78"/>
                <a:gd name="T4" fmla="*/ 59 w 107"/>
                <a:gd name="T5" fmla="*/ 23 h 78"/>
                <a:gd name="T6" fmla="*/ 53 w 107"/>
                <a:gd name="T7" fmla="*/ 0 h 78"/>
                <a:gd name="T8" fmla="*/ 23 w 107"/>
                <a:gd name="T9" fmla="*/ 8 h 78"/>
                <a:gd name="T10" fmla="*/ 28 w 107"/>
                <a:gd name="T11" fmla="*/ 30 h 78"/>
                <a:gd name="T12" fmla="*/ 12 w 107"/>
                <a:gd name="T13" fmla="*/ 35 h 78"/>
                <a:gd name="T14" fmla="*/ 5 w 107"/>
                <a:gd name="T15" fmla="*/ 43 h 78"/>
                <a:gd name="T16" fmla="*/ 0 w 107"/>
                <a:gd name="T17" fmla="*/ 78 h 78"/>
                <a:gd name="T18" fmla="*/ 107 w 107"/>
                <a:gd name="T19" fmla="*/ 51 h 78"/>
                <a:gd name="T20" fmla="*/ 86 w 107"/>
                <a:gd name="T21" fmla="*/ 2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7" h="78">
                  <a:moveTo>
                    <a:pt x="86" y="22"/>
                  </a:moveTo>
                  <a:cubicBezTo>
                    <a:pt x="83" y="19"/>
                    <a:pt x="79" y="18"/>
                    <a:pt x="75" y="19"/>
                  </a:cubicBezTo>
                  <a:cubicBezTo>
                    <a:pt x="59" y="23"/>
                    <a:pt x="59" y="23"/>
                    <a:pt x="59" y="23"/>
                  </a:cubicBezTo>
                  <a:cubicBezTo>
                    <a:pt x="53" y="0"/>
                    <a:pt x="53" y="0"/>
                    <a:pt x="53" y="0"/>
                  </a:cubicBezTo>
                  <a:cubicBezTo>
                    <a:pt x="23" y="8"/>
                    <a:pt x="23" y="8"/>
                    <a:pt x="23" y="8"/>
                  </a:cubicBezTo>
                  <a:cubicBezTo>
                    <a:pt x="28" y="30"/>
                    <a:pt x="28" y="30"/>
                    <a:pt x="28" y="30"/>
                  </a:cubicBezTo>
                  <a:cubicBezTo>
                    <a:pt x="12" y="35"/>
                    <a:pt x="12" y="35"/>
                    <a:pt x="12" y="35"/>
                  </a:cubicBezTo>
                  <a:cubicBezTo>
                    <a:pt x="8" y="36"/>
                    <a:pt x="5" y="39"/>
                    <a:pt x="5" y="43"/>
                  </a:cubicBezTo>
                  <a:cubicBezTo>
                    <a:pt x="0" y="78"/>
                    <a:pt x="0" y="78"/>
                    <a:pt x="0" y="78"/>
                  </a:cubicBezTo>
                  <a:cubicBezTo>
                    <a:pt x="107" y="51"/>
                    <a:pt x="107" y="51"/>
                    <a:pt x="107" y="51"/>
                  </a:cubicBezTo>
                  <a:lnTo>
                    <a:pt x="86" y="22"/>
                  </a:lnTo>
                  <a:close/>
                </a:path>
              </a:pathLst>
            </a:custGeom>
            <a:solidFill>
              <a:srgbClr val="42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9" name="Freeform 171"/>
            <p:cNvSpPr/>
            <p:nvPr userDrawn="1"/>
          </p:nvSpPr>
          <p:spPr bwMode="auto">
            <a:xfrm>
              <a:off x="6832601" y="3019425"/>
              <a:ext cx="508000" cy="442913"/>
            </a:xfrm>
            <a:custGeom>
              <a:avLst/>
              <a:gdLst>
                <a:gd name="T0" fmla="*/ 144 w 154"/>
                <a:gd name="T1" fmla="*/ 106 h 134"/>
                <a:gd name="T2" fmla="*/ 37 w 154"/>
                <a:gd name="T3" fmla="*/ 133 h 134"/>
                <a:gd name="T4" fmla="*/ 23 w 154"/>
                <a:gd name="T5" fmla="*/ 124 h 134"/>
                <a:gd name="T6" fmla="*/ 2 w 154"/>
                <a:gd name="T7" fmla="*/ 42 h 134"/>
                <a:gd name="T8" fmla="*/ 10 w 154"/>
                <a:gd name="T9" fmla="*/ 28 h 134"/>
                <a:gd name="T10" fmla="*/ 118 w 154"/>
                <a:gd name="T11" fmla="*/ 1 h 134"/>
                <a:gd name="T12" fmla="*/ 132 w 154"/>
                <a:gd name="T13" fmla="*/ 9 h 134"/>
                <a:gd name="T14" fmla="*/ 153 w 154"/>
                <a:gd name="T15" fmla="*/ 92 h 134"/>
                <a:gd name="T16" fmla="*/ 144 w 154"/>
                <a:gd name="T17" fmla="*/ 10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34">
                  <a:moveTo>
                    <a:pt x="144" y="106"/>
                  </a:moveTo>
                  <a:cubicBezTo>
                    <a:pt x="37" y="133"/>
                    <a:pt x="37" y="133"/>
                    <a:pt x="37" y="133"/>
                  </a:cubicBezTo>
                  <a:cubicBezTo>
                    <a:pt x="30" y="134"/>
                    <a:pt x="24" y="131"/>
                    <a:pt x="23" y="124"/>
                  </a:cubicBezTo>
                  <a:cubicBezTo>
                    <a:pt x="2" y="42"/>
                    <a:pt x="2" y="42"/>
                    <a:pt x="2" y="42"/>
                  </a:cubicBezTo>
                  <a:cubicBezTo>
                    <a:pt x="0" y="36"/>
                    <a:pt x="4" y="30"/>
                    <a:pt x="10" y="28"/>
                  </a:cubicBezTo>
                  <a:cubicBezTo>
                    <a:pt x="118" y="1"/>
                    <a:pt x="118" y="1"/>
                    <a:pt x="118" y="1"/>
                  </a:cubicBezTo>
                  <a:cubicBezTo>
                    <a:pt x="124" y="0"/>
                    <a:pt x="131" y="3"/>
                    <a:pt x="132" y="9"/>
                  </a:cubicBezTo>
                  <a:cubicBezTo>
                    <a:pt x="153" y="92"/>
                    <a:pt x="153" y="92"/>
                    <a:pt x="153" y="92"/>
                  </a:cubicBezTo>
                  <a:cubicBezTo>
                    <a:pt x="154" y="98"/>
                    <a:pt x="151" y="104"/>
                    <a:pt x="144" y="106"/>
                  </a:cubicBez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0" name="Freeform 172"/>
            <p:cNvSpPr/>
            <p:nvPr userDrawn="1"/>
          </p:nvSpPr>
          <p:spPr bwMode="auto">
            <a:xfrm>
              <a:off x="6753226" y="3481388"/>
              <a:ext cx="993775" cy="815975"/>
            </a:xfrm>
            <a:custGeom>
              <a:avLst/>
              <a:gdLst>
                <a:gd name="T0" fmla="*/ 288 w 301"/>
                <a:gd name="T1" fmla="*/ 187 h 247"/>
                <a:gd name="T2" fmla="*/ 60 w 301"/>
                <a:gd name="T3" fmla="*/ 245 h 247"/>
                <a:gd name="T4" fmla="*/ 41 w 301"/>
                <a:gd name="T5" fmla="*/ 234 h 247"/>
                <a:gd name="T6" fmla="*/ 14 w 301"/>
                <a:gd name="T7" fmla="*/ 125 h 247"/>
                <a:gd name="T8" fmla="*/ 2 w 301"/>
                <a:gd name="T9" fmla="*/ 78 h 247"/>
                <a:gd name="T10" fmla="*/ 13 w 301"/>
                <a:gd name="T11" fmla="*/ 59 h 247"/>
                <a:gd name="T12" fmla="*/ 242 w 301"/>
                <a:gd name="T13" fmla="*/ 2 h 247"/>
                <a:gd name="T14" fmla="*/ 260 w 301"/>
                <a:gd name="T15" fmla="*/ 13 h 247"/>
                <a:gd name="T16" fmla="*/ 299 w 301"/>
                <a:gd name="T17" fmla="*/ 169 h 247"/>
                <a:gd name="T18" fmla="*/ 288 w 301"/>
                <a:gd name="T19" fmla="*/ 18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1" h="247">
                  <a:moveTo>
                    <a:pt x="288" y="187"/>
                  </a:moveTo>
                  <a:cubicBezTo>
                    <a:pt x="60" y="245"/>
                    <a:pt x="60" y="245"/>
                    <a:pt x="60" y="245"/>
                  </a:cubicBezTo>
                  <a:cubicBezTo>
                    <a:pt x="52" y="247"/>
                    <a:pt x="43" y="242"/>
                    <a:pt x="41" y="234"/>
                  </a:cubicBezTo>
                  <a:cubicBezTo>
                    <a:pt x="14" y="125"/>
                    <a:pt x="14" y="125"/>
                    <a:pt x="14" y="125"/>
                  </a:cubicBezTo>
                  <a:cubicBezTo>
                    <a:pt x="2" y="78"/>
                    <a:pt x="2" y="78"/>
                    <a:pt x="2" y="78"/>
                  </a:cubicBezTo>
                  <a:cubicBezTo>
                    <a:pt x="0" y="70"/>
                    <a:pt x="5" y="61"/>
                    <a:pt x="13" y="59"/>
                  </a:cubicBezTo>
                  <a:cubicBezTo>
                    <a:pt x="242" y="2"/>
                    <a:pt x="242" y="2"/>
                    <a:pt x="242" y="2"/>
                  </a:cubicBezTo>
                  <a:cubicBezTo>
                    <a:pt x="250" y="0"/>
                    <a:pt x="258" y="5"/>
                    <a:pt x="260" y="13"/>
                  </a:cubicBezTo>
                  <a:cubicBezTo>
                    <a:pt x="299" y="169"/>
                    <a:pt x="299" y="169"/>
                    <a:pt x="299" y="169"/>
                  </a:cubicBezTo>
                  <a:cubicBezTo>
                    <a:pt x="301" y="177"/>
                    <a:pt x="296" y="185"/>
                    <a:pt x="288" y="187"/>
                  </a:cubicBezTo>
                  <a:close/>
                </a:path>
              </a:pathLst>
            </a:custGeom>
            <a:solidFill>
              <a:srgbClr val="9CCC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1" name="Freeform 173"/>
            <p:cNvSpPr/>
            <p:nvPr userDrawn="1"/>
          </p:nvSpPr>
          <p:spPr bwMode="auto">
            <a:xfrm>
              <a:off x="6746876" y="3475038"/>
              <a:ext cx="1006475" cy="827088"/>
            </a:xfrm>
            <a:custGeom>
              <a:avLst/>
              <a:gdLst>
                <a:gd name="T0" fmla="*/ 290 w 305"/>
                <a:gd name="T1" fmla="*/ 189 h 250"/>
                <a:gd name="T2" fmla="*/ 289 w 305"/>
                <a:gd name="T3" fmla="*/ 186 h 250"/>
                <a:gd name="T4" fmla="*/ 61 w 305"/>
                <a:gd name="T5" fmla="*/ 243 h 250"/>
                <a:gd name="T6" fmla="*/ 58 w 305"/>
                <a:gd name="T7" fmla="*/ 244 h 250"/>
                <a:gd name="T8" fmla="*/ 47 w 305"/>
                <a:gd name="T9" fmla="*/ 235 h 250"/>
                <a:gd name="T10" fmla="*/ 19 w 305"/>
                <a:gd name="T11" fmla="*/ 126 h 250"/>
                <a:gd name="T12" fmla="*/ 8 w 305"/>
                <a:gd name="T13" fmla="*/ 79 h 250"/>
                <a:gd name="T14" fmla="*/ 7 w 305"/>
                <a:gd name="T15" fmla="*/ 76 h 250"/>
                <a:gd name="T16" fmla="*/ 16 w 305"/>
                <a:gd name="T17" fmla="*/ 65 h 250"/>
                <a:gd name="T18" fmla="*/ 245 w 305"/>
                <a:gd name="T19" fmla="*/ 7 h 250"/>
                <a:gd name="T20" fmla="*/ 247 w 305"/>
                <a:gd name="T21" fmla="*/ 7 h 250"/>
                <a:gd name="T22" fmla="*/ 258 w 305"/>
                <a:gd name="T23" fmla="*/ 16 h 250"/>
                <a:gd name="T24" fmla="*/ 298 w 305"/>
                <a:gd name="T25" fmla="*/ 172 h 250"/>
                <a:gd name="T26" fmla="*/ 298 w 305"/>
                <a:gd name="T27" fmla="*/ 175 h 250"/>
                <a:gd name="T28" fmla="*/ 289 w 305"/>
                <a:gd name="T29" fmla="*/ 186 h 250"/>
                <a:gd name="T30" fmla="*/ 290 w 305"/>
                <a:gd name="T31" fmla="*/ 189 h 250"/>
                <a:gd name="T32" fmla="*/ 291 w 305"/>
                <a:gd name="T33" fmla="*/ 193 h 250"/>
                <a:gd name="T34" fmla="*/ 305 w 305"/>
                <a:gd name="T35" fmla="*/ 175 h 250"/>
                <a:gd name="T36" fmla="*/ 304 w 305"/>
                <a:gd name="T37" fmla="*/ 170 h 250"/>
                <a:gd name="T38" fmla="*/ 265 w 305"/>
                <a:gd name="T39" fmla="*/ 14 h 250"/>
                <a:gd name="T40" fmla="*/ 247 w 305"/>
                <a:gd name="T41" fmla="*/ 0 h 250"/>
                <a:gd name="T42" fmla="*/ 243 w 305"/>
                <a:gd name="T43" fmla="*/ 1 h 250"/>
                <a:gd name="T44" fmla="*/ 14 w 305"/>
                <a:gd name="T45" fmla="*/ 58 h 250"/>
                <a:gd name="T46" fmla="*/ 0 w 305"/>
                <a:gd name="T47" fmla="*/ 76 h 250"/>
                <a:gd name="T48" fmla="*/ 1 w 305"/>
                <a:gd name="T49" fmla="*/ 80 h 250"/>
                <a:gd name="T50" fmla="*/ 13 w 305"/>
                <a:gd name="T51" fmla="*/ 127 h 250"/>
                <a:gd name="T52" fmla="*/ 40 w 305"/>
                <a:gd name="T53" fmla="*/ 237 h 250"/>
                <a:gd name="T54" fmla="*/ 58 w 305"/>
                <a:gd name="T55" fmla="*/ 250 h 250"/>
                <a:gd name="T56" fmla="*/ 62 w 305"/>
                <a:gd name="T57" fmla="*/ 250 h 250"/>
                <a:gd name="T58" fmla="*/ 291 w 305"/>
                <a:gd name="T59" fmla="*/ 193 h 250"/>
                <a:gd name="T60" fmla="*/ 290 w 305"/>
                <a:gd name="T61" fmla="*/ 189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5" h="250">
                  <a:moveTo>
                    <a:pt x="290" y="189"/>
                  </a:moveTo>
                  <a:cubicBezTo>
                    <a:pt x="289" y="186"/>
                    <a:pt x="289" y="186"/>
                    <a:pt x="289" y="186"/>
                  </a:cubicBezTo>
                  <a:cubicBezTo>
                    <a:pt x="61" y="243"/>
                    <a:pt x="61" y="243"/>
                    <a:pt x="61" y="243"/>
                  </a:cubicBezTo>
                  <a:cubicBezTo>
                    <a:pt x="60" y="243"/>
                    <a:pt x="59" y="244"/>
                    <a:pt x="58" y="244"/>
                  </a:cubicBezTo>
                  <a:cubicBezTo>
                    <a:pt x="53" y="244"/>
                    <a:pt x="48" y="240"/>
                    <a:pt x="47" y="235"/>
                  </a:cubicBezTo>
                  <a:cubicBezTo>
                    <a:pt x="19" y="126"/>
                    <a:pt x="19" y="126"/>
                    <a:pt x="19" y="126"/>
                  </a:cubicBezTo>
                  <a:cubicBezTo>
                    <a:pt x="8" y="79"/>
                    <a:pt x="8" y="79"/>
                    <a:pt x="8" y="79"/>
                  </a:cubicBezTo>
                  <a:cubicBezTo>
                    <a:pt x="7" y="78"/>
                    <a:pt x="7" y="77"/>
                    <a:pt x="7" y="76"/>
                  </a:cubicBezTo>
                  <a:cubicBezTo>
                    <a:pt x="7" y="71"/>
                    <a:pt x="11" y="66"/>
                    <a:pt x="16" y="65"/>
                  </a:cubicBezTo>
                  <a:cubicBezTo>
                    <a:pt x="245" y="7"/>
                    <a:pt x="245" y="7"/>
                    <a:pt x="245" y="7"/>
                  </a:cubicBezTo>
                  <a:cubicBezTo>
                    <a:pt x="245" y="7"/>
                    <a:pt x="246" y="7"/>
                    <a:pt x="247" y="7"/>
                  </a:cubicBezTo>
                  <a:cubicBezTo>
                    <a:pt x="252" y="7"/>
                    <a:pt x="257" y="11"/>
                    <a:pt x="258" y="16"/>
                  </a:cubicBezTo>
                  <a:cubicBezTo>
                    <a:pt x="298" y="172"/>
                    <a:pt x="298" y="172"/>
                    <a:pt x="298" y="172"/>
                  </a:cubicBezTo>
                  <a:cubicBezTo>
                    <a:pt x="298" y="173"/>
                    <a:pt x="298" y="174"/>
                    <a:pt x="298" y="175"/>
                  </a:cubicBezTo>
                  <a:cubicBezTo>
                    <a:pt x="298" y="180"/>
                    <a:pt x="294" y="185"/>
                    <a:pt x="289" y="186"/>
                  </a:cubicBezTo>
                  <a:cubicBezTo>
                    <a:pt x="290" y="189"/>
                    <a:pt x="290" y="189"/>
                    <a:pt x="290" y="189"/>
                  </a:cubicBezTo>
                  <a:cubicBezTo>
                    <a:pt x="291" y="193"/>
                    <a:pt x="291" y="193"/>
                    <a:pt x="291" y="193"/>
                  </a:cubicBezTo>
                  <a:cubicBezTo>
                    <a:pt x="299" y="191"/>
                    <a:pt x="305" y="183"/>
                    <a:pt x="305" y="175"/>
                  </a:cubicBezTo>
                  <a:cubicBezTo>
                    <a:pt x="305" y="173"/>
                    <a:pt x="305" y="172"/>
                    <a:pt x="304" y="170"/>
                  </a:cubicBezTo>
                  <a:cubicBezTo>
                    <a:pt x="265" y="14"/>
                    <a:pt x="265" y="14"/>
                    <a:pt x="265" y="14"/>
                  </a:cubicBezTo>
                  <a:cubicBezTo>
                    <a:pt x="263" y="6"/>
                    <a:pt x="256" y="0"/>
                    <a:pt x="247" y="0"/>
                  </a:cubicBezTo>
                  <a:cubicBezTo>
                    <a:pt x="246" y="0"/>
                    <a:pt x="244" y="0"/>
                    <a:pt x="243" y="1"/>
                  </a:cubicBezTo>
                  <a:cubicBezTo>
                    <a:pt x="14" y="58"/>
                    <a:pt x="14" y="58"/>
                    <a:pt x="14" y="58"/>
                  </a:cubicBezTo>
                  <a:cubicBezTo>
                    <a:pt x="6" y="60"/>
                    <a:pt x="0" y="68"/>
                    <a:pt x="0" y="76"/>
                  </a:cubicBezTo>
                  <a:cubicBezTo>
                    <a:pt x="0" y="77"/>
                    <a:pt x="1" y="79"/>
                    <a:pt x="1" y="80"/>
                  </a:cubicBezTo>
                  <a:cubicBezTo>
                    <a:pt x="13" y="127"/>
                    <a:pt x="13" y="127"/>
                    <a:pt x="13" y="127"/>
                  </a:cubicBezTo>
                  <a:cubicBezTo>
                    <a:pt x="40" y="237"/>
                    <a:pt x="40" y="237"/>
                    <a:pt x="40" y="237"/>
                  </a:cubicBezTo>
                  <a:cubicBezTo>
                    <a:pt x="42" y="245"/>
                    <a:pt x="50" y="250"/>
                    <a:pt x="58" y="250"/>
                  </a:cubicBezTo>
                  <a:cubicBezTo>
                    <a:pt x="59" y="250"/>
                    <a:pt x="61" y="250"/>
                    <a:pt x="62" y="250"/>
                  </a:cubicBezTo>
                  <a:cubicBezTo>
                    <a:pt x="291" y="193"/>
                    <a:pt x="291" y="193"/>
                    <a:pt x="291" y="193"/>
                  </a:cubicBezTo>
                  <a:lnTo>
                    <a:pt x="290" y="189"/>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2" name="Freeform 174"/>
            <p:cNvSpPr/>
            <p:nvPr userDrawn="1"/>
          </p:nvSpPr>
          <p:spPr bwMode="auto">
            <a:xfrm>
              <a:off x="6819901" y="3759200"/>
              <a:ext cx="850900" cy="211138"/>
            </a:xfrm>
            <a:custGeom>
              <a:avLst/>
              <a:gdLst>
                <a:gd name="T0" fmla="*/ 536 w 536"/>
                <a:gd name="T1" fmla="*/ 0 h 133"/>
                <a:gd name="T2" fmla="*/ 0 w 536"/>
                <a:gd name="T3" fmla="*/ 133 h 133"/>
                <a:gd name="T4" fmla="*/ 536 w 536"/>
                <a:gd name="T5" fmla="*/ 0 h 133"/>
              </a:gdLst>
              <a:ahLst/>
              <a:cxnLst>
                <a:cxn ang="0">
                  <a:pos x="T0" y="T1"/>
                </a:cxn>
                <a:cxn ang="0">
                  <a:pos x="T2" y="T3"/>
                </a:cxn>
                <a:cxn ang="0">
                  <a:pos x="T4" y="T5"/>
                </a:cxn>
              </a:cxnLst>
              <a:rect l="0" t="0" r="r" b="b"/>
              <a:pathLst>
                <a:path w="536" h="133">
                  <a:moveTo>
                    <a:pt x="536" y="0"/>
                  </a:moveTo>
                  <a:lnTo>
                    <a:pt x="0" y="133"/>
                  </a:lnTo>
                  <a:lnTo>
                    <a:pt x="536" y="0"/>
                  </a:lnTo>
                  <a:close/>
                </a:path>
              </a:pathLst>
            </a:custGeom>
            <a:solidFill>
              <a:srgbClr val="FF8A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3" name="Line 175"/>
            <p:cNvSpPr>
              <a:spLocks noChangeShapeType="1"/>
            </p:cNvSpPr>
            <p:nvPr userDrawn="1"/>
          </p:nvSpPr>
          <p:spPr bwMode="auto">
            <a:xfrm flipH="1">
              <a:off x="6819901" y="3759200"/>
              <a:ext cx="850900" cy="2111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4" name="Freeform 176"/>
            <p:cNvSpPr/>
            <p:nvPr userDrawn="1"/>
          </p:nvSpPr>
          <p:spPr bwMode="auto">
            <a:xfrm>
              <a:off x="6816726" y="3743325"/>
              <a:ext cx="857250" cy="247650"/>
            </a:xfrm>
            <a:custGeom>
              <a:avLst/>
              <a:gdLst>
                <a:gd name="T0" fmla="*/ 534 w 540"/>
                <a:gd name="T1" fmla="*/ 0 h 156"/>
                <a:gd name="T2" fmla="*/ 0 w 540"/>
                <a:gd name="T3" fmla="*/ 133 h 156"/>
                <a:gd name="T4" fmla="*/ 4 w 540"/>
                <a:gd name="T5" fmla="*/ 156 h 156"/>
                <a:gd name="T6" fmla="*/ 540 w 540"/>
                <a:gd name="T7" fmla="*/ 21 h 156"/>
                <a:gd name="T8" fmla="*/ 534 w 540"/>
                <a:gd name="T9" fmla="*/ 0 h 156"/>
              </a:gdLst>
              <a:ahLst/>
              <a:cxnLst>
                <a:cxn ang="0">
                  <a:pos x="T0" y="T1"/>
                </a:cxn>
                <a:cxn ang="0">
                  <a:pos x="T2" y="T3"/>
                </a:cxn>
                <a:cxn ang="0">
                  <a:pos x="T4" y="T5"/>
                </a:cxn>
                <a:cxn ang="0">
                  <a:pos x="T6" y="T7"/>
                </a:cxn>
                <a:cxn ang="0">
                  <a:pos x="T8" y="T9"/>
                </a:cxn>
              </a:cxnLst>
              <a:rect l="0" t="0" r="r" b="b"/>
              <a:pathLst>
                <a:path w="540" h="156">
                  <a:moveTo>
                    <a:pt x="534" y="0"/>
                  </a:moveTo>
                  <a:lnTo>
                    <a:pt x="0" y="133"/>
                  </a:lnTo>
                  <a:lnTo>
                    <a:pt x="4" y="156"/>
                  </a:lnTo>
                  <a:lnTo>
                    <a:pt x="540" y="21"/>
                  </a:lnTo>
                  <a:lnTo>
                    <a:pt x="534" y="0"/>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5" name="Freeform 177"/>
            <p:cNvSpPr/>
            <p:nvPr userDrawn="1"/>
          </p:nvSpPr>
          <p:spPr bwMode="auto">
            <a:xfrm>
              <a:off x="6816726" y="3743325"/>
              <a:ext cx="857250" cy="247650"/>
            </a:xfrm>
            <a:custGeom>
              <a:avLst/>
              <a:gdLst>
                <a:gd name="T0" fmla="*/ 534 w 540"/>
                <a:gd name="T1" fmla="*/ 0 h 156"/>
                <a:gd name="T2" fmla="*/ 0 w 540"/>
                <a:gd name="T3" fmla="*/ 133 h 156"/>
                <a:gd name="T4" fmla="*/ 4 w 540"/>
                <a:gd name="T5" fmla="*/ 156 h 156"/>
                <a:gd name="T6" fmla="*/ 540 w 540"/>
                <a:gd name="T7" fmla="*/ 21 h 156"/>
              </a:gdLst>
              <a:ahLst/>
              <a:cxnLst>
                <a:cxn ang="0">
                  <a:pos x="T0" y="T1"/>
                </a:cxn>
                <a:cxn ang="0">
                  <a:pos x="T2" y="T3"/>
                </a:cxn>
                <a:cxn ang="0">
                  <a:pos x="T4" y="T5"/>
                </a:cxn>
                <a:cxn ang="0">
                  <a:pos x="T6" y="T7"/>
                </a:cxn>
              </a:cxnLst>
              <a:rect l="0" t="0" r="r" b="b"/>
              <a:pathLst>
                <a:path w="540" h="156">
                  <a:moveTo>
                    <a:pt x="534" y="0"/>
                  </a:moveTo>
                  <a:lnTo>
                    <a:pt x="0" y="133"/>
                  </a:lnTo>
                  <a:lnTo>
                    <a:pt x="4" y="156"/>
                  </a:lnTo>
                  <a:lnTo>
                    <a:pt x="540"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6" name="Freeform 178"/>
            <p:cNvSpPr/>
            <p:nvPr userDrawn="1"/>
          </p:nvSpPr>
          <p:spPr bwMode="auto">
            <a:xfrm>
              <a:off x="6832601" y="3816350"/>
              <a:ext cx="852488" cy="214313"/>
            </a:xfrm>
            <a:custGeom>
              <a:avLst/>
              <a:gdLst>
                <a:gd name="T0" fmla="*/ 537 w 537"/>
                <a:gd name="T1" fmla="*/ 0 h 135"/>
                <a:gd name="T2" fmla="*/ 0 w 537"/>
                <a:gd name="T3" fmla="*/ 135 h 135"/>
                <a:gd name="T4" fmla="*/ 537 w 537"/>
                <a:gd name="T5" fmla="*/ 0 h 135"/>
              </a:gdLst>
              <a:ahLst/>
              <a:cxnLst>
                <a:cxn ang="0">
                  <a:pos x="T0" y="T1"/>
                </a:cxn>
                <a:cxn ang="0">
                  <a:pos x="T2" y="T3"/>
                </a:cxn>
                <a:cxn ang="0">
                  <a:pos x="T4" y="T5"/>
                </a:cxn>
              </a:cxnLst>
              <a:rect l="0" t="0" r="r" b="b"/>
              <a:pathLst>
                <a:path w="537" h="135">
                  <a:moveTo>
                    <a:pt x="537" y="0"/>
                  </a:moveTo>
                  <a:lnTo>
                    <a:pt x="0" y="135"/>
                  </a:lnTo>
                  <a:lnTo>
                    <a:pt x="537" y="0"/>
                  </a:lnTo>
                  <a:close/>
                </a:path>
              </a:pathLst>
            </a:custGeom>
            <a:solidFill>
              <a:srgbClr val="FF8A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7" name="Line 179"/>
            <p:cNvSpPr>
              <a:spLocks noChangeShapeType="1"/>
            </p:cNvSpPr>
            <p:nvPr userDrawn="1"/>
          </p:nvSpPr>
          <p:spPr bwMode="auto">
            <a:xfrm flipH="1">
              <a:off x="6832601" y="3816350"/>
              <a:ext cx="852488" cy="21431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8" name="Freeform 180"/>
            <p:cNvSpPr/>
            <p:nvPr userDrawn="1"/>
          </p:nvSpPr>
          <p:spPr bwMode="auto">
            <a:xfrm>
              <a:off x="6829426" y="3798888"/>
              <a:ext cx="858838" cy="247650"/>
            </a:xfrm>
            <a:custGeom>
              <a:avLst/>
              <a:gdLst>
                <a:gd name="T0" fmla="*/ 537 w 541"/>
                <a:gd name="T1" fmla="*/ 0 h 156"/>
                <a:gd name="T2" fmla="*/ 0 w 541"/>
                <a:gd name="T3" fmla="*/ 135 h 156"/>
                <a:gd name="T4" fmla="*/ 6 w 541"/>
                <a:gd name="T5" fmla="*/ 156 h 156"/>
                <a:gd name="T6" fmla="*/ 541 w 541"/>
                <a:gd name="T7" fmla="*/ 21 h 156"/>
                <a:gd name="T8" fmla="*/ 537 w 541"/>
                <a:gd name="T9" fmla="*/ 0 h 156"/>
              </a:gdLst>
              <a:ahLst/>
              <a:cxnLst>
                <a:cxn ang="0">
                  <a:pos x="T0" y="T1"/>
                </a:cxn>
                <a:cxn ang="0">
                  <a:pos x="T2" y="T3"/>
                </a:cxn>
                <a:cxn ang="0">
                  <a:pos x="T4" y="T5"/>
                </a:cxn>
                <a:cxn ang="0">
                  <a:pos x="T6" y="T7"/>
                </a:cxn>
                <a:cxn ang="0">
                  <a:pos x="T8" y="T9"/>
                </a:cxn>
              </a:cxnLst>
              <a:rect l="0" t="0" r="r" b="b"/>
              <a:pathLst>
                <a:path w="541" h="156">
                  <a:moveTo>
                    <a:pt x="537" y="0"/>
                  </a:moveTo>
                  <a:lnTo>
                    <a:pt x="0" y="135"/>
                  </a:lnTo>
                  <a:lnTo>
                    <a:pt x="6" y="156"/>
                  </a:lnTo>
                  <a:lnTo>
                    <a:pt x="541" y="21"/>
                  </a:lnTo>
                  <a:lnTo>
                    <a:pt x="537" y="0"/>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9" name="Freeform 181"/>
            <p:cNvSpPr/>
            <p:nvPr userDrawn="1"/>
          </p:nvSpPr>
          <p:spPr bwMode="auto">
            <a:xfrm>
              <a:off x="6829426" y="3798888"/>
              <a:ext cx="858838" cy="247650"/>
            </a:xfrm>
            <a:custGeom>
              <a:avLst/>
              <a:gdLst>
                <a:gd name="T0" fmla="*/ 537 w 541"/>
                <a:gd name="T1" fmla="*/ 0 h 156"/>
                <a:gd name="T2" fmla="*/ 0 w 541"/>
                <a:gd name="T3" fmla="*/ 135 h 156"/>
                <a:gd name="T4" fmla="*/ 6 w 541"/>
                <a:gd name="T5" fmla="*/ 156 h 156"/>
                <a:gd name="T6" fmla="*/ 541 w 541"/>
                <a:gd name="T7" fmla="*/ 21 h 156"/>
              </a:gdLst>
              <a:ahLst/>
              <a:cxnLst>
                <a:cxn ang="0">
                  <a:pos x="T0" y="T1"/>
                </a:cxn>
                <a:cxn ang="0">
                  <a:pos x="T2" y="T3"/>
                </a:cxn>
                <a:cxn ang="0">
                  <a:pos x="T4" y="T5"/>
                </a:cxn>
                <a:cxn ang="0">
                  <a:pos x="T6" y="T7"/>
                </a:cxn>
              </a:cxnLst>
              <a:rect l="0" t="0" r="r" b="b"/>
              <a:pathLst>
                <a:path w="541" h="156">
                  <a:moveTo>
                    <a:pt x="537" y="0"/>
                  </a:moveTo>
                  <a:lnTo>
                    <a:pt x="0" y="135"/>
                  </a:lnTo>
                  <a:lnTo>
                    <a:pt x="6" y="156"/>
                  </a:lnTo>
                  <a:lnTo>
                    <a:pt x="541"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0" name="Freeform 182"/>
            <p:cNvSpPr/>
            <p:nvPr userDrawn="1"/>
          </p:nvSpPr>
          <p:spPr bwMode="auto">
            <a:xfrm>
              <a:off x="6848476" y="3875088"/>
              <a:ext cx="849313" cy="211138"/>
            </a:xfrm>
            <a:custGeom>
              <a:avLst/>
              <a:gdLst>
                <a:gd name="T0" fmla="*/ 535 w 535"/>
                <a:gd name="T1" fmla="*/ 0 h 133"/>
                <a:gd name="T2" fmla="*/ 0 w 535"/>
                <a:gd name="T3" fmla="*/ 133 h 133"/>
                <a:gd name="T4" fmla="*/ 535 w 535"/>
                <a:gd name="T5" fmla="*/ 0 h 133"/>
              </a:gdLst>
              <a:ahLst/>
              <a:cxnLst>
                <a:cxn ang="0">
                  <a:pos x="T0" y="T1"/>
                </a:cxn>
                <a:cxn ang="0">
                  <a:pos x="T2" y="T3"/>
                </a:cxn>
                <a:cxn ang="0">
                  <a:pos x="T4" y="T5"/>
                </a:cxn>
              </a:cxnLst>
              <a:rect l="0" t="0" r="r" b="b"/>
              <a:pathLst>
                <a:path w="535" h="133">
                  <a:moveTo>
                    <a:pt x="535" y="0"/>
                  </a:moveTo>
                  <a:lnTo>
                    <a:pt x="0" y="133"/>
                  </a:lnTo>
                  <a:lnTo>
                    <a:pt x="535" y="0"/>
                  </a:lnTo>
                  <a:close/>
                </a:path>
              </a:pathLst>
            </a:custGeom>
            <a:solidFill>
              <a:srgbClr val="FF8A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1" name="Line 183"/>
            <p:cNvSpPr>
              <a:spLocks noChangeShapeType="1"/>
            </p:cNvSpPr>
            <p:nvPr userDrawn="1"/>
          </p:nvSpPr>
          <p:spPr bwMode="auto">
            <a:xfrm flipH="1">
              <a:off x="6848476" y="3875088"/>
              <a:ext cx="849313" cy="2111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2" name="Freeform 184"/>
            <p:cNvSpPr/>
            <p:nvPr userDrawn="1"/>
          </p:nvSpPr>
          <p:spPr bwMode="auto">
            <a:xfrm>
              <a:off x="6845301" y="3859213"/>
              <a:ext cx="858838" cy="244475"/>
            </a:xfrm>
            <a:custGeom>
              <a:avLst/>
              <a:gdLst>
                <a:gd name="T0" fmla="*/ 535 w 541"/>
                <a:gd name="T1" fmla="*/ 0 h 154"/>
                <a:gd name="T2" fmla="*/ 0 w 541"/>
                <a:gd name="T3" fmla="*/ 133 h 154"/>
                <a:gd name="T4" fmla="*/ 4 w 541"/>
                <a:gd name="T5" fmla="*/ 154 h 154"/>
                <a:gd name="T6" fmla="*/ 541 w 541"/>
                <a:gd name="T7" fmla="*/ 20 h 154"/>
                <a:gd name="T8" fmla="*/ 535 w 541"/>
                <a:gd name="T9" fmla="*/ 0 h 154"/>
              </a:gdLst>
              <a:ahLst/>
              <a:cxnLst>
                <a:cxn ang="0">
                  <a:pos x="T0" y="T1"/>
                </a:cxn>
                <a:cxn ang="0">
                  <a:pos x="T2" y="T3"/>
                </a:cxn>
                <a:cxn ang="0">
                  <a:pos x="T4" y="T5"/>
                </a:cxn>
                <a:cxn ang="0">
                  <a:pos x="T6" y="T7"/>
                </a:cxn>
                <a:cxn ang="0">
                  <a:pos x="T8" y="T9"/>
                </a:cxn>
              </a:cxnLst>
              <a:rect l="0" t="0" r="r" b="b"/>
              <a:pathLst>
                <a:path w="541" h="154">
                  <a:moveTo>
                    <a:pt x="535" y="0"/>
                  </a:moveTo>
                  <a:lnTo>
                    <a:pt x="0" y="133"/>
                  </a:lnTo>
                  <a:lnTo>
                    <a:pt x="4" y="154"/>
                  </a:lnTo>
                  <a:lnTo>
                    <a:pt x="541" y="20"/>
                  </a:lnTo>
                  <a:lnTo>
                    <a:pt x="535" y="0"/>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3" name="Freeform 185"/>
            <p:cNvSpPr/>
            <p:nvPr userDrawn="1"/>
          </p:nvSpPr>
          <p:spPr bwMode="auto">
            <a:xfrm>
              <a:off x="6845301" y="3859213"/>
              <a:ext cx="858838" cy="244475"/>
            </a:xfrm>
            <a:custGeom>
              <a:avLst/>
              <a:gdLst>
                <a:gd name="T0" fmla="*/ 535 w 541"/>
                <a:gd name="T1" fmla="*/ 0 h 154"/>
                <a:gd name="T2" fmla="*/ 0 w 541"/>
                <a:gd name="T3" fmla="*/ 133 h 154"/>
                <a:gd name="T4" fmla="*/ 4 w 541"/>
                <a:gd name="T5" fmla="*/ 154 h 154"/>
                <a:gd name="T6" fmla="*/ 541 w 541"/>
                <a:gd name="T7" fmla="*/ 20 h 154"/>
              </a:gdLst>
              <a:ahLst/>
              <a:cxnLst>
                <a:cxn ang="0">
                  <a:pos x="T0" y="T1"/>
                </a:cxn>
                <a:cxn ang="0">
                  <a:pos x="T2" y="T3"/>
                </a:cxn>
                <a:cxn ang="0">
                  <a:pos x="T4" y="T5"/>
                </a:cxn>
                <a:cxn ang="0">
                  <a:pos x="T6" y="T7"/>
                </a:cxn>
              </a:cxnLst>
              <a:rect l="0" t="0" r="r" b="b"/>
              <a:pathLst>
                <a:path w="541" h="154">
                  <a:moveTo>
                    <a:pt x="535" y="0"/>
                  </a:moveTo>
                  <a:lnTo>
                    <a:pt x="0" y="133"/>
                  </a:lnTo>
                  <a:lnTo>
                    <a:pt x="4" y="154"/>
                  </a:lnTo>
                  <a:lnTo>
                    <a:pt x="541"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4" name="Freeform 186"/>
            <p:cNvSpPr/>
            <p:nvPr userDrawn="1"/>
          </p:nvSpPr>
          <p:spPr bwMode="auto">
            <a:xfrm>
              <a:off x="6862763" y="3930650"/>
              <a:ext cx="850900" cy="215900"/>
            </a:xfrm>
            <a:custGeom>
              <a:avLst/>
              <a:gdLst>
                <a:gd name="T0" fmla="*/ 536 w 536"/>
                <a:gd name="T1" fmla="*/ 0 h 136"/>
                <a:gd name="T2" fmla="*/ 0 w 536"/>
                <a:gd name="T3" fmla="*/ 136 h 136"/>
                <a:gd name="T4" fmla="*/ 536 w 536"/>
                <a:gd name="T5" fmla="*/ 0 h 136"/>
              </a:gdLst>
              <a:ahLst/>
              <a:cxnLst>
                <a:cxn ang="0">
                  <a:pos x="T0" y="T1"/>
                </a:cxn>
                <a:cxn ang="0">
                  <a:pos x="T2" y="T3"/>
                </a:cxn>
                <a:cxn ang="0">
                  <a:pos x="T4" y="T5"/>
                </a:cxn>
              </a:cxnLst>
              <a:rect l="0" t="0" r="r" b="b"/>
              <a:pathLst>
                <a:path w="536" h="136">
                  <a:moveTo>
                    <a:pt x="536" y="0"/>
                  </a:moveTo>
                  <a:lnTo>
                    <a:pt x="0" y="136"/>
                  </a:lnTo>
                  <a:lnTo>
                    <a:pt x="536" y="0"/>
                  </a:lnTo>
                  <a:close/>
                </a:path>
              </a:pathLst>
            </a:custGeom>
            <a:solidFill>
              <a:srgbClr val="FF8A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5" name="Line 187"/>
            <p:cNvSpPr>
              <a:spLocks noChangeShapeType="1"/>
            </p:cNvSpPr>
            <p:nvPr userDrawn="1"/>
          </p:nvSpPr>
          <p:spPr bwMode="auto">
            <a:xfrm flipH="1">
              <a:off x="6862763" y="3930650"/>
              <a:ext cx="850900" cy="2159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6" name="Freeform 188"/>
            <p:cNvSpPr/>
            <p:nvPr userDrawn="1"/>
          </p:nvSpPr>
          <p:spPr bwMode="auto">
            <a:xfrm>
              <a:off x="6859588" y="3914775"/>
              <a:ext cx="857250" cy="247650"/>
            </a:xfrm>
            <a:custGeom>
              <a:avLst/>
              <a:gdLst>
                <a:gd name="T0" fmla="*/ 534 w 540"/>
                <a:gd name="T1" fmla="*/ 0 h 156"/>
                <a:gd name="T2" fmla="*/ 0 w 540"/>
                <a:gd name="T3" fmla="*/ 133 h 156"/>
                <a:gd name="T4" fmla="*/ 4 w 540"/>
                <a:gd name="T5" fmla="*/ 156 h 156"/>
                <a:gd name="T6" fmla="*/ 540 w 540"/>
                <a:gd name="T7" fmla="*/ 21 h 156"/>
                <a:gd name="T8" fmla="*/ 534 w 540"/>
                <a:gd name="T9" fmla="*/ 0 h 156"/>
              </a:gdLst>
              <a:ahLst/>
              <a:cxnLst>
                <a:cxn ang="0">
                  <a:pos x="T0" y="T1"/>
                </a:cxn>
                <a:cxn ang="0">
                  <a:pos x="T2" y="T3"/>
                </a:cxn>
                <a:cxn ang="0">
                  <a:pos x="T4" y="T5"/>
                </a:cxn>
                <a:cxn ang="0">
                  <a:pos x="T6" y="T7"/>
                </a:cxn>
                <a:cxn ang="0">
                  <a:pos x="T8" y="T9"/>
                </a:cxn>
              </a:cxnLst>
              <a:rect l="0" t="0" r="r" b="b"/>
              <a:pathLst>
                <a:path w="540" h="156">
                  <a:moveTo>
                    <a:pt x="534" y="0"/>
                  </a:moveTo>
                  <a:lnTo>
                    <a:pt x="0" y="133"/>
                  </a:lnTo>
                  <a:lnTo>
                    <a:pt x="4" y="156"/>
                  </a:lnTo>
                  <a:lnTo>
                    <a:pt x="540" y="21"/>
                  </a:lnTo>
                  <a:lnTo>
                    <a:pt x="534" y="0"/>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7" name="Freeform 189"/>
            <p:cNvSpPr/>
            <p:nvPr userDrawn="1"/>
          </p:nvSpPr>
          <p:spPr bwMode="auto">
            <a:xfrm>
              <a:off x="6859588" y="3914775"/>
              <a:ext cx="857250" cy="247650"/>
            </a:xfrm>
            <a:custGeom>
              <a:avLst/>
              <a:gdLst>
                <a:gd name="T0" fmla="*/ 534 w 540"/>
                <a:gd name="T1" fmla="*/ 0 h 156"/>
                <a:gd name="T2" fmla="*/ 0 w 540"/>
                <a:gd name="T3" fmla="*/ 133 h 156"/>
                <a:gd name="T4" fmla="*/ 4 w 540"/>
                <a:gd name="T5" fmla="*/ 156 h 156"/>
                <a:gd name="T6" fmla="*/ 540 w 540"/>
                <a:gd name="T7" fmla="*/ 21 h 156"/>
              </a:gdLst>
              <a:ahLst/>
              <a:cxnLst>
                <a:cxn ang="0">
                  <a:pos x="T0" y="T1"/>
                </a:cxn>
                <a:cxn ang="0">
                  <a:pos x="T2" y="T3"/>
                </a:cxn>
                <a:cxn ang="0">
                  <a:pos x="T4" y="T5"/>
                </a:cxn>
                <a:cxn ang="0">
                  <a:pos x="T6" y="T7"/>
                </a:cxn>
              </a:cxnLst>
              <a:rect l="0" t="0" r="r" b="b"/>
              <a:pathLst>
                <a:path w="540" h="156">
                  <a:moveTo>
                    <a:pt x="534" y="0"/>
                  </a:moveTo>
                  <a:lnTo>
                    <a:pt x="0" y="133"/>
                  </a:lnTo>
                  <a:lnTo>
                    <a:pt x="4" y="156"/>
                  </a:lnTo>
                  <a:lnTo>
                    <a:pt x="540"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8" name="Freeform 190"/>
            <p:cNvSpPr/>
            <p:nvPr userDrawn="1"/>
          </p:nvSpPr>
          <p:spPr bwMode="auto">
            <a:xfrm>
              <a:off x="6878638" y="3987800"/>
              <a:ext cx="849313" cy="214313"/>
            </a:xfrm>
            <a:custGeom>
              <a:avLst/>
              <a:gdLst>
                <a:gd name="T0" fmla="*/ 535 w 535"/>
                <a:gd name="T1" fmla="*/ 0 h 135"/>
                <a:gd name="T2" fmla="*/ 0 w 535"/>
                <a:gd name="T3" fmla="*/ 135 h 135"/>
                <a:gd name="T4" fmla="*/ 535 w 535"/>
                <a:gd name="T5" fmla="*/ 0 h 135"/>
              </a:gdLst>
              <a:ahLst/>
              <a:cxnLst>
                <a:cxn ang="0">
                  <a:pos x="T0" y="T1"/>
                </a:cxn>
                <a:cxn ang="0">
                  <a:pos x="T2" y="T3"/>
                </a:cxn>
                <a:cxn ang="0">
                  <a:pos x="T4" y="T5"/>
                </a:cxn>
              </a:cxnLst>
              <a:rect l="0" t="0" r="r" b="b"/>
              <a:pathLst>
                <a:path w="535" h="135">
                  <a:moveTo>
                    <a:pt x="535" y="0"/>
                  </a:moveTo>
                  <a:lnTo>
                    <a:pt x="0" y="135"/>
                  </a:lnTo>
                  <a:lnTo>
                    <a:pt x="535" y="0"/>
                  </a:lnTo>
                  <a:close/>
                </a:path>
              </a:pathLst>
            </a:custGeom>
            <a:solidFill>
              <a:srgbClr val="FF8A6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9" name="Line 191"/>
            <p:cNvSpPr>
              <a:spLocks noChangeShapeType="1"/>
            </p:cNvSpPr>
            <p:nvPr userDrawn="1"/>
          </p:nvSpPr>
          <p:spPr bwMode="auto">
            <a:xfrm flipH="1">
              <a:off x="6878638" y="3987800"/>
              <a:ext cx="849313" cy="21431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0" name="Freeform 192"/>
            <p:cNvSpPr/>
            <p:nvPr userDrawn="1"/>
          </p:nvSpPr>
          <p:spPr bwMode="auto">
            <a:xfrm>
              <a:off x="6872288" y="3970338"/>
              <a:ext cx="858838" cy="247650"/>
            </a:xfrm>
            <a:custGeom>
              <a:avLst/>
              <a:gdLst>
                <a:gd name="T0" fmla="*/ 537 w 541"/>
                <a:gd name="T1" fmla="*/ 0 h 156"/>
                <a:gd name="T2" fmla="*/ 0 w 541"/>
                <a:gd name="T3" fmla="*/ 136 h 156"/>
                <a:gd name="T4" fmla="*/ 6 w 541"/>
                <a:gd name="T5" fmla="*/ 156 h 156"/>
                <a:gd name="T6" fmla="*/ 541 w 541"/>
                <a:gd name="T7" fmla="*/ 23 h 156"/>
                <a:gd name="T8" fmla="*/ 537 w 541"/>
                <a:gd name="T9" fmla="*/ 0 h 156"/>
              </a:gdLst>
              <a:ahLst/>
              <a:cxnLst>
                <a:cxn ang="0">
                  <a:pos x="T0" y="T1"/>
                </a:cxn>
                <a:cxn ang="0">
                  <a:pos x="T2" y="T3"/>
                </a:cxn>
                <a:cxn ang="0">
                  <a:pos x="T4" y="T5"/>
                </a:cxn>
                <a:cxn ang="0">
                  <a:pos x="T6" y="T7"/>
                </a:cxn>
                <a:cxn ang="0">
                  <a:pos x="T8" y="T9"/>
                </a:cxn>
              </a:cxnLst>
              <a:rect l="0" t="0" r="r" b="b"/>
              <a:pathLst>
                <a:path w="541" h="156">
                  <a:moveTo>
                    <a:pt x="537" y="0"/>
                  </a:moveTo>
                  <a:lnTo>
                    <a:pt x="0" y="136"/>
                  </a:lnTo>
                  <a:lnTo>
                    <a:pt x="6" y="156"/>
                  </a:lnTo>
                  <a:lnTo>
                    <a:pt x="541" y="23"/>
                  </a:lnTo>
                  <a:lnTo>
                    <a:pt x="537" y="0"/>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1" name="Freeform 193"/>
            <p:cNvSpPr/>
            <p:nvPr userDrawn="1"/>
          </p:nvSpPr>
          <p:spPr bwMode="auto">
            <a:xfrm>
              <a:off x="6872288" y="3970338"/>
              <a:ext cx="858838" cy="247650"/>
            </a:xfrm>
            <a:custGeom>
              <a:avLst/>
              <a:gdLst>
                <a:gd name="T0" fmla="*/ 537 w 541"/>
                <a:gd name="T1" fmla="*/ 0 h 156"/>
                <a:gd name="T2" fmla="*/ 0 w 541"/>
                <a:gd name="T3" fmla="*/ 136 h 156"/>
                <a:gd name="T4" fmla="*/ 6 w 541"/>
                <a:gd name="T5" fmla="*/ 156 h 156"/>
                <a:gd name="T6" fmla="*/ 541 w 541"/>
                <a:gd name="T7" fmla="*/ 23 h 156"/>
              </a:gdLst>
              <a:ahLst/>
              <a:cxnLst>
                <a:cxn ang="0">
                  <a:pos x="T0" y="T1"/>
                </a:cxn>
                <a:cxn ang="0">
                  <a:pos x="T2" y="T3"/>
                </a:cxn>
                <a:cxn ang="0">
                  <a:pos x="T4" y="T5"/>
                </a:cxn>
                <a:cxn ang="0">
                  <a:pos x="T6" y="T7"/>
                </a:cxn>
              </a:cxnLst>
              <a:rect l="0" t="0" r="r" b="b"/>
              <a:pathLst>
                <a:path w="541" h="156">
                  <a:moveTo>
                    <a:pt x="537" y="0"/>
                  </a:moveTo>
                  <a:lnTo>
                    <a:pt x="0" y="136"/>
                  </a:lnTo>
                  <a:lnTo>
                    <a:pt x="6" y="156"/>
                  </a:lnTo>
                  <a:lnTo>
                    <a:pt x="541" y="2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2" name="Freeform 194"/>
            <p:cNvSpPr/>
            <p:nvPr userDrawn="1"/>
          </p:nvSpPr>
          <p:spPr bwMode="auto">
            <a:xfrm>
              <a:off x="6884988" y="3092450"/>
              <a:ext cx="406400" cy="296863"/>
            </a:xfrm>
            <a:custGeom>
              <a:avLst/>
              <a:gdLst>
                <a:gd name="T0" fmla="*/ 256 w 256"/>
                <a:gd name="T1" fmla="*/ 131 h 187"/>
                <a:gd name="T2" fmla="*/ 33 w 256"/>
                <a:gd name="T3" fmla="*/ 187 h 187"/>
                <a:gd name="T4" fmla="*/ 0 w 256"/>
                <a:gd name="T5" fmla="*/ 56 h 187"/>
                <a:gd name="T6" fmla="*/ 223 w 256"/>
                <a:gd name="T7" fmla="*/ 0 h 187"/>
                <a:gd name="T8" fmla="*/ 256 w 256"/>
                <a:gd name="T9" fmla="*/ 131 h 187"/>
              </a:gdLst>
              <a:ahLst/>
              <a:cxnLst>
                <a:cxn ang="0">
                  <a:pos x="T0" y="T1"/>
                </a:cxn>
                <a:cxn ang="0">
                  <a:pos x="T2" y="T3"/>
                </a:cxn>
                <a:cxn ang="0">
                  <a:pos x="T4" y="T5"/>
                </a:cxn>
                <a:cxn ang="0">
                  <a:pos x="T6" y="T7"/>
                </a:cxn>
                <a:cxn ang="0">
                  <a:pos x="T8" y="T9"/>
                </a:cxn>
              </a:cxnLst>
              <a:rect l="0" t="0" r="r" b="b"/>
              <a:pathLst>
                <a:path w="256" h="187">
                  <a:moveTo>
                    <a:pt x="256" y="131"/>
                  </a:moveTo>
                  <a:lnTo>
                    <a:pt x="33" y="187"/>
                  </a:lnTo>
                  <a:lnTo>
                    <a:pt x="0" y="56"/>
                  </a:lnTo>
                  <a:lnTo>
                    <a:pt x="223" y="0"/>
                  </a:lnTo>
                  <a:lnTo>
                    <a:pt x="256" y="131"/>
                  </a:lnTo>
                  <a:close/>
                </a:path>
              </a:pathLst>
            </a:custGeom>
            <a:solidFill>
              <a:srgbClr val="B2DF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3" name="Freeform 195"/>
            <p:cNvSpPr/>
            <p:nvPr userDrawn="1"/>
          </p:nvSpPr>
          <p:spPr bwMode="auto">
            <a:xfrm>
              <a:off x="6753226" y="3481388"/>
              <a:ext cx="885825" cy="366713"/>
            </a:xfrm>
            <a:custGeom>
              <a:avLst/>
              <a:gdLst>
                <a:gd name="T0" fmla="*/ 268 w 268"/>
                <a:gd name="T1" fmla="*/ 46 h 111"/>
                <a:gd name="T2" fmla="*/ 260 w 268"/>
                <a:gd name="T3" fmla="*/ 13 h 111"/>
                <a:gd name="T4" fmla="*/ 242 w 268"/>
                <a:gd name="T5" fmla="*/ 2 h 111"/>
                <a:gd name="T6" fmla="*/ 13 w 268"/>
                <a:gd name="T7" fmla="*/ 59 h 111"/>
                <a:gd name="T8" fmla="*/ 2 w 268"/>
                <a:gd name="T9" fmla="*/ 78 h 111"/>
                <a:gd name="T10" fmla="*/ 11 w 268"/>
                <a:gd name="T11" fmla="*/ 111 h 111"/>
                <a:gd name="T12" fmla="*/ 268 w 268"/>
                <a:gd name="T13" fmla="*/ 46 h 111"/>
              </a:gdLst>
              <a:ahLst/>
              <a:cxnLst>
                <a:cxn ang="0">
                  <a:pos x="T0" y="T1"/>
                </a:cxn>
                <a:cxn ang="0">
                  <a:pos x="T2" y="T3"/>
                </a:cxn>
                <a:cxn ang="0">
                  <a:pos x="T4" y="T5"/>
                </a:cxn>
                <a:cxn ang="0">
                  <a:pos x="T6" y="T7"/>
                </a:cxn>
                <a:cxn ang="0">
                  <a:pos x="T8" y="T9"/>
                </a:cxn>
                <a:cxn ang="0">
                  <a:pos x="T10" y="T11"/>
                </a:cxn>
                <a:cxn ang="0">
                  <a:pos x="T12" y="T13"/>
                </a:cxn>
              </a:cxnLst>
              <a:rect l="0" t="0" r="r" b="b"/>
              <a:pathLst>
                <a:path w="268" h="111">
                  <a:moveTo>
                    <a:pt x="268" y="46"/>
                  </a:moveTo>
                  <a:cubicBezTo>
                    <a:pt x="260" y="13"/>
                    <a:pt x="260" y="13"/>
                    <a:pt x="260" y="13"/>
                  </a:cubicBezTo>
                  <a:cubicBezTo>
                    <a:pt x="258" y="5"/>
                    <a:pt x="250" y="0"/>
                    <a:pt x="242" y="2"/>
                  </a:cubicBezTo>
                  <a:cubicBezTo>
                    <a:pt x="13" y="59"/>
                    <a:pt x="13" y="59"/>
                    <a:pt x="13" y="59"/>
                  </a:cubicBezTo>
                  <a:cubicBezTo>
                    <a:pt x="5" y="61"/>
                    <a:pt x="0" y="70"/>
                    <a:pt x="2" y="78"/>
                  </a:cubicBezTo>
                  <a:cubicBezTo>
                    <a:pt x="11" y="111"/>
                    <a:pt x="11" y="111"/>
                    <a:pt x="11" y="111"/>
                  </a:cubicBezTo>
                  <a:lnTo>
                    <a:pt x="268" y="46"/>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4" name="Freeform 196"/>
            <p:cNvSpPr/>
            <p:nvPr userDrawn="1"/>
          </p:nvSpPr>
          <p:spPr bwMode="auto">
            <a:xfrm>
              <a:off x="6746876" y="3475038"/>
              <a:ext cx="904875" cy="384175"/>
            </a:xfrm>
            <a:custGeom>
              <a:avLst/>
              <a:gdLst>
                <a:gd name="T0" fmla="*/ 270 w 274"/>
                <a:gd name="T1" fmla="*/ 48 h 116"/>
                <a:gd name="T2" fmla="*/ 273 w 274"/>
                <a:gd name="T3" fmla="*/ 47 h 116"/>
                <a:gd name="T4" fmla="*/ 265 w 274"/>
                <a:gd name="T5" fmla="*/ 14 h 116"/>
                <a:gd name="T6" fmla="*/ 247 w 274"/>
                <a:gd name="T7" fmla="*/ 0 h 116"/>
                <a:gd name="T8" fmla="*/ 243 w 274"/>
                <a:gd name="T9" fmla="*/ 1 h 116"/>
                <a:gd name="T10" fmla="*/ 14 w 274"/>
                <a:gd name="T11" fmla="*/ 58 h 116"/>
                <a:gd name="T12" fmla="*/ 0 w 274"/>
                <a:gd name="T13" fmla="*/ 76 h 116"/>
                <a:gd name="T14" fmla="*/ 1 w 274"/>
                <a:gd name="T15" fmla="*/ 80 h 116"/>
                <a:gd name="T16" fmla="*/ 9 w 274"/>
                <a:gd name="T17" fmla="*/ 114 h 116"/>
                <a:gd name="T18" fmla="*/ 11 w 274"/>
                <a:gd name="T19" fmla="*/ 116 h 116"/>
                <a:gd name="T20" fmla="*/ 13 w 274"/>
                <a:gd name="T21" fmla="*/ 116 h 116"/>
                <a:gd name="T22" fmla="*/ 271 w 274"/>
                <a:gd name="T23" fmla="*/ 52 h 116"/>
                <a:gd name="T24" fmla="*/ 273 w 274"/>
                <a:gd name="T25" fmla="*/ 50 h 116"/>
                <a:gd name="T26" fmla="*/ 273 w 274"/>
                <a:gd name="T27" fmla="*/ 47 h 116"/>
                <a:gd name="T28" fmla="*/ 270 w 274"/>
                <a:gd name="T29" fmla="*/ 48 h 116"/>
                <a:gd name="T30" fmla="*/ 269 w 274"/>
                <a:gd name="T31" fmla="*/ 45 h 116"/>
                <a:gd name="T32" fmla="*/ 15 w 274"/>
                <a:gd name="T33" fmla="*/ 109 h 116"/>
                <a:gd name="T34" fmla="*/ 8 w 274"/>
                <a:gd name="T35" fmla="*/ 79 h 116"/>
                <a:gd name="T36" fmla="*/ 7 w 274"/>
                <a:gd name="T37" fmla="*/ 76 h 116"/>
                <a:gd name="T38" fmla="*/ 16 w 274"/>
                <a:gd name="T39" fmla="*/ 65 h 116"/>
                <a:gd name="T40" fmla="*/ 245 w 274"/>
                <a:gd name="T41" fmla="*/ 7 h 116"/>
                <a:gd name="T42" fmla="*/ 247 w 274"/>
                <a:gd name="T43" fmla="*/ 7 h 116"/>
                <a:gd name="T44" fmla="*/ 258 w 274"/>
                <a:gd name="T45" fmla="*/ 16 h 116"/>
                <a:gd name="T46" fmla="*/ 267 w 274"/>
                <a:gd name="T47" fmla="*/ 49 h 116"/>
                <a:gd name="T48" fmla="*/ 270 w 274"/>
                <a:gd name="T49" fmla="*/ 48 h 116"/>
                <a:gd name="T50" fmla="*/ 269 w 274"/>
                <a:gd name="T51" fmla="*/ 45 h 116"/>
                <a:gd name="T52" fmla="*/ 270 w 274"/>
                <a:gd name="T53" fmla="*/ 4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4" h="116">
                  <a:moveTo>
                    <a:pt x="270" y="48"/>
                  </a:moveTo>
                  <a:cubicBezTo>
                    <a:pt x="273" y="47"/>
                    <a:pt x="273" y="47"/>
                    <a:pt x="273" y="47"/>
                  </a:cubicBezTo>
                  <a:cubicBezTo>
                    <a:pt x="265" y="14"/>
                    <a:pt x="265" y="14"/>
                    <a:pt x="265" y="14"/>
                  </a:cubicBezTo>
                  <a:cubicBezTo>
                    <a:pt x="263" y="6"/>
                    <a:pt x="256" y="0"/>
                    <a:pt x="247" y="0"/>
                  </a:cubicBezTo>
                  <a:cubicBezTo>
                    <a:pt x="246" y="0"/>
                    <a:pt x="244" y="0"/>
                    <a:pt x="243" y="1"/>
                  </a:cubicBezTo>
                  <a:cubicBezTo>
                    <a:pt x="14" y="58"/>
                    <a:pt x="14" y="58"/>
                    <a:pt x="14" y="58"/>
                  </a:cubicBezTo>
                  <a:cubicBezTo>
                    <a:pt x="6" y="60"/>
                    <a:pt x="0" y="68"/>
                    <a:pt x="0" y="76"/>
                  </a:cubicBezTo>
                  <a:cubicBezTo>
                    <a:pt x="0" y="77"/>
                    <a:pt x="1" y="79"/>
                    <a:pt x="1" y="80"/>
                  </a:cubicBezTo>
                  <a:cubicBezTo>
                    <a:pt x="9" y="114"/>
                    <a:pt x="9" y="114"/>
                    <a:pt x="9" y="114"/>
                  </a:cubicBezTo>
                  <a:cubicBezTo>
                    <a:pt x="10" y="115"/>
                    <a:pt x="10" y="115"/>
                    <a:pt x="11" y="116"/>
                  </a:cubicBezTo>
                  <a:cubicBezTo>
                    <a:pt x="12" y="116"/>
                    <a:pt x="13" y="116"/>
                    <a:pt x="13" y="116"/>
                  </a:cubicBezTo>
                  <a:cubicBezTo>
                    <a:pt x="271" y="52"/>
                    <a:pt x="271" y="52"/>
                    <a:pt x="271" y="52"/>
                  </a:cubicBezTo>
                  <a:cubicBezTo>
                    <a:pt x="272" y="51"/>
                    <a:pt x="273" y="51"/>
                    <a:pt x="273" y="50"/>
                  </a:cubicBezTo>
                  <a:cubicBezTo>
                    <a:pt x="274" y="49"/>
                    <a:pt x="274" y="48"/>
                    <a:pt x="273" y="47"/>
                  </a:cubicBezTo>
                  <a:cubicBezTo>
                    <a:pt x="270" y="48"/>
                    <a:pt x="270" y="48"/>
                    <a:pt x="270" y="48"/>
                  </a:cubicBezTo>
                  <a:cubicBezTo>
                    <a:pt x="269" y="45"/>
                    <a:pt x="269" y="45"/>
                    <a:pt x="269" y="45"/>
                  </a:cubicBezTo>
                  <a:cubicBezTo>
                    <a:pt x="15" y="109"/>
                    <a:pt x="15" y="109"/>
                    <a:pt x="15" y="109"/>
                  </a:cubicBezTo>
                  <a:cubicBezTo>
                    <a:pt x="8" y="79"/>
                    <a:pt x="8" y="79"/>
                    <a:pt x="8" y="79"/>
                  </a:cubicBezTo>
                  <a:cubicBezTo>
                    <a:pt x="7" y="78"/>
                    <a:pt x="7" y="77"/>
                    <a:pt x="7" y="76"/>
                  </a:cubicBezTo>
                  <a:cubicBezTo>
                    <a:pt x="7" y="71"/>
                    <a:pt x="11" y="66"/>
                    <a:pt x="16" y="65"/>
                  </a:cubicBezTo>
                  <a:cubicBezTo>
                    <a:pt x="245" y="7"/>
                    <a:pt x="245" y="7"/>
                    <a:pt x="245" y="7"/>
                  </a:cubicBezTo>
                  <a:cubicBezTo>
                    <a:pt x="245" y="7"/>
                    <a:pt x="246" y="7"/>
                    <a:pt x="247" y="7"/>
                  </a:cubicBezTo>
                  <a:cubicBezTo>
                    <a:pt x="252" y="7"/>
                    <a:pt x="257" y="11"/>
                    <a:pt x="258" y="16"/>
                  </a:cubicBezTo>
                  <a:cubicBezTo>
                    <a:pt x="267" y="49"/>
                    <a:pt x="267" y="49"/>
                    <a:pt x="267" y="49"/>
                  </a:cubicBezTo>
                  <a:cubicBezTo>
                    <a:pt x="270" y="48"/>
                    <a:pt x="270" y="48"/>
                    <a:pt x="270" y="48"/>
                  </a:cubicBezTo>
                  <a:cubicBezTo>
                    <a:pt x="269" y="45"/>
                    <a:pt x="269" y="45"/>
                    <a:pt x="269" y="45"/>
                  </a:cubicBezTo>
                  <a:lnTo>
                    <a:pt x="270" y="48"/>
                  </a:lnTo>
                  <a:close/>
                </a:path>
              </a:pathLst>
            </a:custGeom>
            <a:solidFill>
              <a:srgbClr val="61616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5" name="Freeform 197"/>
            <p:cNvSpPr/>
            <p:nvPr userDrawn="1"/>
          </p:nvSpPr>
          <p:spPr bwMode="auto">
            <a:xfrm>
              <a:off x="6927851" y="3633788"/>
              <a:ext cx="690563" cy="690563"/>
            </a:xfrm>
            <a:custGeom>
              <a:avLst/>
              <a:gdLst>
                <a:gd name="T0" fmla="*/ 196 w 209"/>
                <a:gd name="T1" fmla="*/ 81 h 209"/>
                <a:gd name="T2" fmla="*/ 128 w 209"/>
                <a:gd name="T3" fmla="*/ 196 h 209"/>
                <a:gd name="T4" fmla="*/ 13 w 209"/>
                <a:gd name="T5" fmla="*/ 128 h 209"/>
                <a:gd name="T6" fmla="*/ 81 w 209"/>
                <a:gd name="T7" fmla="*/ 13 h 209"/>
                <a:gd name="T8" fmla="*/ 196 w 209"/>
                <a:gd name="T9" fmla="*/ 81 h 209"/>
              </a:gdLst>
              <a:ahLst/>
              <a:cxnLst>
                <a:cxn ang="0">
                  <a:pos x="T0" y="T1"/>
                </a:cxn>
                <a:cxn ang="0">
                  <a:pos x="T2" y="T3"/>
                </a:cxn>
                <a:cxn ang="0">
                  <a:pos x="T4" y="T5"/>
                </a:cxn>
                <a:cxn ang="0">
                  <a:pos x="T6" y="T7"/>
                </a:cxn>
                <a:cxn ang="0">
                  <a:pos x="T8" y="T9"/>
                </a:cxn>
              </a:cxnLst>
              <a:rect l="0" t="0" r="r" b="b"/>
              <a:pathLst>
                <a:path w="209" h="209">
                  <a:moveTo>
                    <a:pt x="196" y="81"/>
                  </a:moveTo>
                  <a:cubicBezTo>
                    <a:pt x="209" y="132"/>
                    <a:pt x="178" y="183"/>
                    <a:pt x="128" y="196"/>
                  </a:cubicBezTo>
                  <a:cubicBezTo>
                    <a:pt x="77" y="209"/>
                    <a:pt x="26" y="178"/>
                    <a:pt x="13" y="128"/>
                  </a:cubicBezTo>
                  <a:cubicBezTo>
                    <a:pt x="0" y="77"/>
                    <a:pt x="31" y="26"/>
                    <a:pt x="81" y="13"/>
                  </a:cubicBezTo>
                  <a:cubicBezTo>
                    <a:pt x="132" y="0"/>
                    <a:pt x="183" y="31"/>
                    <a:pt x="196" y="81"/>
                  </a:cubicBezTo>
                  <a:close/>
                </a:path>
              </a:pathLst>
            </a:custGeom>
            <a:solidFill>
              <a:srgbClr val="4242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6" name="Freeform 198"/>
            <p:cNvSpPr/>
            <p:nvPr userDrawn="1"/>
          </p:nvSpPr>
          <p:spPr bwMode="auto">
            <a:xfrm>
              <a:off x="6988176" y="3694113"/>
              <a:ext cx="571500" cy="574675"/>
            </a:xfrm>
            <a:custGeom>
              <a:avLst/>
              <a:gdLst>
                <a:gd name="T0" fmla="*/ 163 w 173"/>
                <a:gd name="T1" fmla="*/ 67 h 174"/>
                <a:gd name="T2" fmla="*/ 106 w 173"/>
                <a:gd name="T3" fmla="*/ 163 h 174"/>
                <a:gd name="T4" fmla="*/ 10 w 173"/>
                <a:gd name="T5" fmla="*/ 106 h 174"/>
                <a:gd name="T6" fmla="*/ 67 w 173"/>
                <a:gd name="T7" fmla="*/ 10 h 174"/>
                <a:gd name="T8" fmla="*/ 163 w 173"/>
                <a:gd name="T9" fmla="*/ 67 h 174"/>
              </a:gdLst>
              <a:ahLst/>
              <a:cxnLst>
                <a:cxn ang="0">
                  <a:pos x="T0" y="T1"/>
                </a:cxn>
                <a:cxn ang="0">
                  <a:pos x="T2" y="T3"/>
                </a:cxn>
                <a:cxn ang="0">
                  <a:pos x="T4" y="T5"/>
                </a:cxn>
                <a:cxn ang="0">
                  <a:pos x="T6" y="T7"/>
                </a:cxn>
                <a:cxn ang="0">
                  <a:pos x="T8" y="T9"/>
                </a:cxn>
              </a:cxnLst>
              <a:rect l="0" t="0" r="r" b="b"/>
              <a:pathLst>
                <a:path w="173" h="174">
                  <a:moveTo>
                    <a:pt x="163" y="67"/>
                  </a:moveTo>
                  <a:cubicBezTo>
                    <a:pt x="173" y="109"/>
                    <a:pt x="148" y="152"/>
                    <a:pt x="106" y="163"/>
                  </a:cubicBezTo>
                  <a:cubicBezTo>
                    <a:pt x="64" y="174"/>
                    <a:pt x="21" y="148"/>
                    <a:pt x="10" y="106"/>
                  </a:cubicBezTo>
                  <a:cubicBezTo>
                    <a:pt x="0" y="64"/>
                    <a:pt x="25" y="21"/>
                    <a:pt x="67" y="10"/>
                  </a:cubicBezTo>
                  <a:cubicBezTo>
                    <a:pt x="109" y="0"/>
                    <a:pt x="152" y="25"/>
                    <a:pt x="163" y="67"/>
                  </a:cubicBezTo>
                  <a:close/>
                </a:path>
              </a:pathLst>
            </a:custGeom>
            <a:solidFill>
              <a:srgbClr val="75757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7" name="Freeform 199"/>
            <p:cNvSpPr/>
            <p:nvPr userDrawn="1"/>
          </p:nvSpPr>
          <p:spPr bwMode="auto">
            <a:xfrm>
              <a:off x="7064376" y="3773488"/>
              <a:ext cx="415925" cy="415925"/>
            </a:xfrm>
            <a:custGeom>
              <a:avLst/>
              <a:gdLst>
                <a:gd name="T0" fmla="*/ 113 w 126"/>
                <a:gd name="T1" fmla="*/ 50 h 126"/>
                <a:gd name="T2" fmla="*/ 101 w 126"/>
                <a:gd name="T3" fmla="*/ 53 h 126"/>
                <a:gd name="T4" fmla="*/ 102 w 126"/>
                <a:gd name="T5" fmla="*/ 63 h 126"/>
                <a:gd name="T6" fmla="*/ 94 w 126"/>
                <a:gd name="T7" fmla="*/ 86 h 126"/>
                <a:gd name="T8" fmla="*/ 73 w 126"/>
                <a:gd name="T9" fmla="*/ 100 h 126"/>
                <a:gd name="T10" fmla="*/ 63 w 126"/>
                <a:gd name="T11" fmla="*/ 101 h 126"/>
                <a:gd name="T12" fmla="*/ 40 w 126"/>
                <a:gd name="T13" fmla="*/ 93 h 126"/>
                <a:gd name="T14" fmla="*/ 26 w 126"/>
                <a:gd name="T15" fmla="*/ 72 h 126"/>
                <a:gd name="T16" fmla="*/ 25 w 126"/>
                <a:gd name="T17" fmla="*/ 63 h 126"/>
                <a:gd name="T18" fmla="*/ 33 w 126"/>
                <a:gd name="T19" fmla="*/ 39 h 126"/>
                <a:gd name="T20" fmla="*/ 54 w 126"/>
                <a:gd name="T21" fmla="*/ 25 h 126"/>
                <a:gd name="T22" fmla="*/ 64 w 126"/>
                <a:gd name="T23" fmla="*/ 24 h 126"/>
                <a:gd name="T24" fmla="*/ 87 w 126"/>
                <a:gd name="T25" fmla="*/ 32 h 126"/>
                <a:gd name="T26" fmla="*/ 101 w 126"/>
                <a:gd name="T27" fmla="*/ 53 h 126"/>
                <a:gd name="T28" fmla="*/ 113 w 126"/>
                <a:gd name="T29" fmla="*/ 50 h 126"/>
                <a:gd name="T30" fmla="*/ 125 w 126"/>
                <a:gd name="T31" fmla="*/ 47 h 126"/>
                <a:gd name="T32" fmla="*/ 102 w 126"/>
                <a:gd name="T33" fmla="*/ 13 h 126"/>
                <a:gd name="T34" fmla="*/ 64 w 126"/>
                <a:gd name="T35" fmla="*/ 0 h 126"/>
                <a:gd name="T36" fmla="*/ 48 w 126"/>
                <a:gd name="T37" fmla="*/ 2 h 126"/>
                <a:gd name="T38" fmla="*/ 14 w 126"/>
                <a:gd name="T39" fmla="*/ 24 h 126"/>
                <a:gd name="T40" fmla="*/ 0 w 126"/>
                <a:gd name="T41" fmla="*/ 63 h 126"/>
                <a:gd name="T42" fmla="*/ 2 w 126"/>
                <a:gd name="T43" fmla="*/ 78 h 126"/>
                <a:gd name="T44" fmla="*/ 25 w 126"/>
                <a:gd name="T45" fmla="*/ 113 h 126"/>
                <a:gd name="T46" fmla="*/ 63 w 126"/>
                <a:gd name="T47" fmla="*/ 126 h 126"/>
                <a:gd name="T48" fmla="*/ 79 w 126"/>
                <a:gd name="T49" fmla="*/ 124 h 126"/>
                <a:gd name="T50" fmla="*/ 113 w 126"/>
                <a:gd name="T51" fmla="*/ 101 h 126"/>
                <a:gd name="T52" fmla="*/ 126 w 126"/>
                <a:gd name="T53" fmla="*/ 63 h 126"/>
                <a:gd name="T54" fmla="*/ 125 w 126"/>
                <a:gd name="T55" fmla="*/ 47 h 126"/>
                <a:gd name="T56" fmla="*/ 113 w 126"/>
                <a:gd name="T57" fmla="*/ 5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6" h="126">
                  <a:moveTo>
                    <a:pt x="113" y="50"/>
                  </a:moveTo>
                  <a:cubicBezTo>
                    <a:pt x="101" y="53"/>
                    <a:pt x="101" y="53"/>
                    <a:pt x="101" y="53"/>
                  </a:cubicBezTo>
                  <a:cubicBezTo>
                    <a:pt x="102" y="56"/>
                    <a:pt x="102" y="60"/>
                    <a:pt x="102" y="63"/>
                  </a:cubicBezTo>
                  <a:cubicBezTo>
                    <a:pt x="102" y="71"/>
                    <a:pt x="99" y="79"/>
                    <a:pt x="94" y="86"/>
                  </a:cubicBezTo>
                  <a:cubicBezTo>
                    <a:pt x="89" y="93"/>
                    <a:pt x="82" y="98"/>
                    <a:pt x="73" y="100"/>
                  </a:cubicBezTo>
                  <a:cubicBezTo>
                    <a:pt x="70" y="101"/>
                    <a:pt x="67" y="101"/>
                    <a:pt x="63" y="101"/>
                  </a:cubicBezTo>
                  <a:cubicBezTo>
                    <a:pt x="55" y="101"/>
                    <a:pt x="47" y="98"/>
                    <a:pt x="40" y="93"/>
                  </a:cubicBezTo>
                  <a:cubicBezTo>
                    <a:pt x="33" y="88"/>
                    <a:pt x="28" y="81"/>
                    <a:pt x="26" y="72"/>
                  </a:cubicBezTo>
                  <a:cubicBezTo>
                    <a:pt x="25" y="69"/>
                    <a:pt x="25" y="66"/>
                    <a:pt x="25" y="63"/>
                  </a:cubicBezTo>
                  <a:cubicBezTo>
                    <a:pt x="25" y="54"/>
                    <a:pt x="28" y="46"/>
                    <a:pt x="33" y="39"/>
                  </a:cubicBezTo>
                  <a:cubicBezTo>
                    <a:pt x="38" y="33"/>
                    <a:pt x="45" y="28"/>
                    <a:pt x="54" y="25"/>
                  </a:cubicBezTo>
                  <a:cubicBezTo>
                    <a:pt x="57" y="25"/>
                    <a:pt x="60" y="24"/>
                    <a:pt x="64" y="24"/>
                  </a:cubicBezTo>
                  <a:cubicBezTo>
                    <a:pt x="72" y="24"/>
                    <a:pt x="80" y="27"/>
                    <a:pt x="87" y="32"/>
                  </a:cubicBezTo>
                  <a:cubicBezTo>
                    <a:pt x="94" y="37"/>
                    <a:pt x="99" y="44"/>
                    <a:pt x="101" y="53"/>
                  </a:cubicBezTo>
                  <a:cubicBezTo>
                    <a:pt x="113" y="50"/>
                    <a:pt x="113" y="50"/>
                    <a:pt x="113" y="50"/>
                  </a:cubicBezTo>
                  <a:cubicBezTo>
                    <a:pt x="125" y="47"/>
                    <a:pt x="125" y="47"/>
                    <a:pt x="125" y="47"/>
                  </a:cubicBezTo>
                  <a:cubicBezTo>
                    <a:pt x="121" y="33"/>
                    <a:pt x="113" y="21"/>
                    <a:pt x="102" y="13"/>
                  </a:cubicBezTo>
                  <a:cubicBezTo>
                    <a:pt x="91" y="4"/>
                    <a:pt x="78" y="0"/>
                    <a:pt x="64" y="0"/>
                  </a:cubicBezTo>
                  <a:cubicBezTo>
                    <a:pt x="58" y="0"/>
                    <a:pt x="53" y="0"/>
                    <a:pt x="48" y="2"/>
                  </a:cubicBezTo>
                  <a:cubicBezTo>
                    <a:pt x="34" y="5"/>
                    <a:pt x="22" y="13"/>
                    <a:pt x="14" y="24"/>
                  </a:cubicBezTo>
                  <a:cubicBezTo>
                    <a:pt x="5" y="35"/>
                    <a:pt x="0" y="48"/>
                    <a:pt x="0" y="63"/>
                  </a:cubicBezTo>
                  <a:cubicBezTo>
                    <a:pt x="0" y="68"/>
                    <a:pt x="1" y="73"/>
                    <a:pt x="2" y="78"/>
                  </a:cubicBezTo>
                  <a:cubicBezTo>
                    <a:pt x="6" y="92"/>
                    <a:pt x="14" y="104"/>
                    <a:pt x="25" y="113"/>
                  </a:cubicBezTo>
                  <a:cubicBezTo>
                    <a:pt x="36" y="121"/>
                    <a:pt x="49" y="126"/>
                    <a:pt x="63" y="126"/>
                  </a:cubicBezTo>
                  <a:cubicBezTo>
                    <a:pt x="69" y="126"/>
                    <a:pt x="74" y="125"/>
                    <a:pt x="79" y="124"/>
                  </a:cubicBezTo>
                  <a:cubicBezTo>
                    <a:pt x="93" y="120"/>
                    <a:pt x="105" y="112"/>
                    <a:pt x="113" y="101"/>
                  </a:cubicBezTo>
                  <a:cubicBezTo>
                    <a:pt x="122" y="90"/>
                    <a:pt x="126" y="77"/>
                    <a:pt x="126" y="63"/>
                  </a:cubicBezTo>
                  <a:cubicBezTo>
                    <a:pt x="126" y="58"/>
                    <a:pt x="126" y="52"/>
                    <a:pt x="125" y="47"/>
                  </a:cubicBezTo>
                  <a:lnTo>
                    <a:pt x="113" y="50"/>
                  </a:lnTo>
                  <a:close/>
                </a:path>
              </a:pathLst>
            </a:custGeom>
            <a:solidFill>
              <a:srgbClr val="BDBDB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8" name="Freeform 200"/>
            <p:cNvSpPr/>
            <p:nvPr userDrawn="1"/>
          </p:nvSpPr>
          <p:spPr bwMode="auto">
            <a:xfrm>
              <a:off x="5092701" y="3581400"/>
              <a:ext cx="669925" cy="669925"/>
            </a:xfrm>
            <a:custGeom>
              <a:avLst/>
              <a:gdLst>
                <a:gd name="T0" fmla="*/ 0 w 422"/>
                <a:gd name="T1" fmla="*/ 395 h 422"/>
                <a:gd name="T2" fmla="*/ 395 w 422"/>
                <a:gd name="T3" fmla="*/ 422 h 422"/>
                <a:gd name="T4" fmla="*/ 422 w 422"/>
                <a:gd name="T5" fmla="*/ 27 h 422"/>
                <a:gd name="T6" fmla="*/ 27 w 422"/>
                <a:gd name="T7" fmla="*/ 0 h 422"/>
                <a:gd name="T8" fmla="*/ 0 w 422"/>
                <a:gd name="T9" fmla="*/ 395 h 422"/>
              </a:gdLst>
              <a:ahLst/>
              <a:cxnLst>
                <a:cxn ang="0">
                  <a:pos x="T0" y="T1"/>
                </a:cxn>
                <a:cxn ang="0">
                  <a:pos x="T2" y="T3"/>
                </a:cxn>
                <a:cxn ang="0">
                  <a:pos x="T4" y="T5"/>
                </a:cxn>
                <a:cxn ang="0">
                  <a:pos x="T6" y="T7"/>
                </a:cxn>
                <a:cxn ang="0">
                  <a:pos x="T8" y="T9"/>
                </a:cxn>
              </a:cxnLst>
              <a:rect l="0" t="0" r="r" b="b"/>
              <a:pathLst>
                <a:path w="422" h="422">
                  <a:moveTo>
                    <a:pt x="0" y="395"/>
                  </a:moveTo>
                  <a:lnTo>
                    <a:pt x="395" y="422"/>
                  </a:lnTo>
                  <a:lnTo>
                    <a:pt x="422" y="27"/>
                  </a:lnTo>
                  <a:lnTo>
                    <a:pt x="27" y="0"/>
                  </a:lnTo>
                  <a:lnTo>
                    <a:pt x="0" y="39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9" name="Freeform 201"/>
            <p:cNvSpPr/>
            <p:nvPr userDrawn="1"/>
          </p:nvSpPr>
          <p:spPr bwMode="auto">
            <a:xfrm>
              <a:off x="5092701" y="3581400"/>
              <a:ext cx="669925" cy="669925"/>
            </a:xfrm>
            <a:custGeom>
              <a:avLst/>
              <a:gdLst>
                <a:gd name="T0" fmla="*/ 0 w 422"/>
                <a:gd name="T1" fmla="*/ 395 h 422"/>
                <a:gd name="T2" fmla="*/ 395 w 422"/>
                <a:gd name="T3" fmla="*/ 422 h 422"/>
                <a:gd name="T4" fmla="*/ 422 w 422"/>
                <a:gd name="T5" fmla="*/ 27 h 422"/>
                <a:gd name="T6" fmla="*/ 27 w 422"/>
                <a:gd name="T7" fmla="*/ 0 h 422"/>
                <a:gd name="T8" fmla="*/ 0 w 422"/>
                <a:gd name="T9" fmla="*/ 395 h 422"/>
              </a:gdLst>
              <a:ahLst/>
              <a:cxnLst>
                <a:cxn ang="0">
                  <a:pos x="T0" y="T1"/>
                </a:cxn>
                <a:cxn ang="0">
                  <a:pos x="T2" y="T3"/>
                </a:cxn>
                <a:cxn ang="0">
                  <a:pos x="T4" y="T5"/>
                </a:cxn>
                <a:cxn ang="0">
                  <a:pos x="T6" y="T7"/>
                </a:cxn>
                <a:cxn ang="0">
                  <a:pos x="T8" y="T9"/>
                </a:cxn>
              </a:cxnLst>
              <a:rect l="0" t="0" r="r" b="b"/>
              <a:pathLst>
                <a:path w="422" h="422">
                  <a:moveTo>
                    <a:pt x="0" y="395"/>
                  </a:moveTo>
                  <a:lnTo>
                    <a:pt x="395" y="422"/>
                  </a:lnTo>
                  <a:lnTo>
                    <a:pt x="422" y="27"/>
                  </a:lnTo>
                  <a:lnTo>
                    <a:pt x="27" y="0"/>
                  </a:lnTo>
                  <a:lnTo>
                    <a:pt x="0" y="39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0" name="Freeform 202"/>
            <p:cNvSpPr/>
            <p:nvPr userDrawn="1"/>
          </p:nvSpPr>
          <p:spPr bwMode="auto">
            <a:xfrm>
              <a:off x="5141913" y="3624263"/>
              <a:ext cx="577850" cy="515938"/>
            </a:xfrm>
            <a:custGeom>
              <a:avLst/>
              <a:gdLst>
                <a:gd name="T0" fmla="*/ 0 w 364"/>
                <a:gd name="T1" fmla="*/ 302 h 325"/>
                <a:gd name="T2" fmla="*/ 345 w 364"/>
                <a:gd name="T3" fmla="*/ 325 h 325"/>
                <a:gd name="T4" fmla="*/ 364 w 364"/>
                <a:gd name="T5" fmla="*/ 25 h 325"/>
                <a:gd name="T6" fmla="*/ 21 w 364"/>
                <a:gd name="T7" fmla="*/ 0 h 325"/>
                <a:gd name="T8" fmla="*/ 0 w 364"/>
                <a:gd name="T9" fmla="*/ 302 h 325"/>
              </a:gdLst>
              <a:ahLst/>
              <a:cxnLst>
                <a:cxn ang="0">
                  <a:pos x="T0" y="T1"/>
                </a:cxn>
                <a:cxn ang="0">
                  <a:pos x="T2" y="T3"/>
                </a:cxn>
                <a:cxn ang="0">
                  <a:pos x="T4" y="T5"/>
                </a:cxn>
                <a:cxn ang="0">
                  <a:pos x="T6" y="T7"/>
                </a:cxn>
                <a:cxn ang="0">
                  <a:pos x="T8" y="T9"/>
                </a:cxn>
              </a:cxnLst>
              <a:rect l="0" t="0" r="r" b="b"/>
              <a:pathLst>
                <a:path w="364" h="325">
                  <a:moveTo>
                    <a:pt x="0" y="302"/>
                  </a:moveTo>
                  <a:lnTo>
                    <a:pt x="345" y="325"/>
                  </a:lnTo>
                  <a:lnTo>
                    <a:pt x="364" y="25"/>
                  </a:lnTo>
                  <a:lnTo>
                    <a:pt x="21" y="0"/>
                  </a:lnTo>
                  <a:lnTo>
                    <a:pt x="0" y="302"/>
                  </a:lnTo>
                  <a:close/>
                </a:path>
              </a:pathLst>
            </a:custGeom>
            <a:solidFill>
              <a:srgbClr val="00ACC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1" name="Freeform 203"/>
            <p:cNvSpPr/>
            <p:nvPr userDrawn="1"/>
          </p:nvSpPr>
          <p:spPr bwMode="auto">
            <a:xfrm>
              <a:off x="5141913" y="3624263"/>
              <a:ext cx="577850" cy="515938"/>
            </a:xfrm>
            <a:custGeom>
              <a:avLst/>
              <a:gdLst>
                <a:gd name="T0" fmla="*/ 0 w 364"/>
                <a:gd name="T1" fmla="*/ 302 h 325"/>
                <a:gd name="T2" fmla="*/ 345 w 364"/>
                <a:gd name="T3" fmla="*/ 325 h 325"/>
                <a:gd name="T4" fmla="*/ 364 w 364"/>
                <a:gd name="T5" fmla="*/ 25 h 325"/>
                <a:gd name="T6" fmla="*/ 21 w 364"/>
                <a:gd name="T7" fmla="*/ 0 h 325"/>
                <a:gd name="T8" fmla="*/ 0 w 364"/>
                <a:gd name="T9" fmla="*/ 302 h 325"/>
              </a:gdLst>
              <a:ahLst/>
              <a:cxnLst>
                <a:cxn ang="0">
                  <a:pos x="T0" y="T1"/>
                </a:cxn>
                <a:cxn ang="0">
                  <a:pos x="T2" y="T3"/>
                </a:cxn>
                <a:cxn ang="0">
                  <a:pos x="T4" y="T5"/>
                </a:cxn>
                <a:cxn ang="0">
                  <a:pos x="T6" y="T7"/>
                </a:cxn>
                <a:cxn ang="0">
                  <a:pos x="T8" y="T9"/>
                </a:cxn>
              </a:cxnLst>
              <a:rect l="0" t="0" r="r" b="b"/>
              <a:pathLst>
                <a:path w="364" h="325">
                  <a:moveTo>
                    <a:pt x="0" y="302"/>
                  </a:moveTo>
                  <a:lnTo>
                    <a:pt x="345" y="325"/>
                  </a:lnTo>
                  <a:lnTo>
                    <a:pt x="364" y="25"/>
                  </a:lnTo>
                  <a:lnTo>
                    <a:pt x="21" y="0"/>
                  </a:lnTo>
                  <a:lnTo>
                    <a:pt x="0" y="30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2" name="Freeform 204"/>
            <p:cNvSpPr/>
            <p:nvPr userDrawn="1"/>
          </p:nvSpPr>
          <p:spPr bwMode="auto">
            <a:xfrm>
              <a:off x="5141913" y="3835400"/>
              <a:ext cx="565150" cy="304800"/>
            </a:xfrm>
            <a:custGeom>
              <a:avLst/>
              <a:gdLst>
                <a:gd name="T0" fmla="*/ 0 w 356"/>
                <a:gd name="T1" fmla="*/ 169 h 192"/>
                <a:gd name="T2" fmla="*/ 345 w 356"/>
                <a:gd name="T3" fmla="*/ 192 h 192"/>
                <a:gd name="T4" fmla="*/ 356 w 356"/>
                <a:gd name="T5" fmla="*/ 23 h 192"/>
                <a:gd name="T6" fmla="*/ 10 w 356"/>
                <a:gd name="T7" fmla="*/ 0 h 192"/>
                <a:gd name="T8" fmla="*/ 0 w 356"/>
                <a:gd name="T9" fmla="*/ 169 h 192"/>
              </a:gdLst>
              <a:ahLst/>
              <a:cxnLst>
                <a:cxn ang="0">
                  <a:pos x="T0" y="T1"/>
                </a:cxn>
                <a:cxn ang="0">
                  <a:pos x="T2" y="T3"/>
                </a:cxn>
                <a:cxn ang="0">
                  <a:pos x="T4" y="T5"/>
                </a:cxn>
                <a:cxn ang="0">
                  <a:pos x="T6" y="T7"/>
                </a:cxn>
                <a:cxn ang="0">
                  <a:pos x="T8" y="T9"/>
                </a:cxn>
              </a:cxnLst>
              <a:rect l="0" t="0" r="r" b="b"/>
              <a:pathLst>
                <a:path w="356" h="192">
                  <a:moveTo>
                    <a:pt x="0" y="169"/>
                  </a:moveTo>
                  <a:lnTo>
                    <a:pt x="345" y="192"/>
                  </a:lnTo>
                  <a:lnTo>
                    <a:pt x="356" y="23"/>
                  </a:lnTo>
                  <a:lnTo>
                    <a:pt x="10" y="0"/>
                  </a:lnTo>
                  <a:lnTo>
                    <a:pt x="0" y="169"/>
                  </a:lnTo>
                  <a:close/>
                </a:path>
              </a:pathLst>
            </a:custGeom>
            <a:solidFill>
              <a:srgbClr val="FFD5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206"/>
            <p:cNvSpPr/>
            <p:nvPr userDrawn="1"/>
          </p:nvSpPr>
          <p:spPr bwMode="auto">
            <a:xfrm>
              <a:off x="5141913" y="3835400"/>
              <a:ext cx="565150" cy="304800"/>
            </a:xfrm>
            <a:custGeom>
              <a:avLst/>
              <a:gdLst>
                <a:gd name="T0" fmla="*/ 0 w 356"/>
                <a:gd name="T1" fmla="*/ 169 h 192"/>
                <a:gd name="T2" fmla="*/ 345 w 356"/>
                <a:gd name="T3" fmla="*/ 192 h 192"/>
                <a:gd name="T4" fmla="*/ 356 w 356"/>
                <a:gd name="T5" fmla="*/ 23 h 192"/>
                <a:gd name="T6" fmla="*/ 10 w 356"/>
                <a:gd name="T7" fmla="*/ 0 h 192"/>
                <a:gd name="T8" fmla="*/ 0 w 356"/>
                <a:gd name="T9" fmla="*/ 169 h 192"/>
              </a:gdLst>
              <a:ahLst/>
              <a:cxnLst>
                <a:cxn ang="0">
                  <a:pos x="T0" y="T1"/>
                </a:cxn>
                <a:cxn ang="0">
                  <a:pos x="T2" y="T3"/>
                </a:cxn>
                <a:cxn ang="0">
                  <a:pos x="T4" y="T5"/>
                </a:cxn>
                <a:cxn ang="0">
                  <a:pos x="T6" y="T7"/>
                </a:cxn>
                <a:cxn ang="0">
                  <a:pos x="T8" y="T9"/>
                </a:cxn>
              </a:cxnLst>
              <a:rect l="0" t="0" r="r" b="b"/>
              <a:pathLst>
                <a:path w="356" h="192">
                  <a:moveTo>
                    <a:pt x="0" y="169"/>
                  </a:moveTo>
                  <a:lnTo>
                    <a:pt x="345" y="192"/>
                  </a:lnTo>
                  <a:lnTo>
                    <a:pt x="356" y="23"/>
                  </a:lnTo>
                  <a:lnTo>
                    <a:pt x="10" y="0"/>
                  </a:lnTo>
                  <a:lnTo>
                    <a:pt x="0" y="16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207"/>
            <p:cNvSpPr/>
            <p:nvPr userDrawn="1"/>
          </p:nvSpPr>
          <p:spPr bwMode="auto">
            <a:xfrm>
              <a:off x="5735638" y="3624263"/>
              <a:ext cx="26988" cy="0"/>
            </a:xfrm>
            <a:custGeom>
              <a:avLst/>
              <a:gdLst>
                <a:gd name="T0" fmla="*/ 0 w 17"/>
                <a:gd name="T1" fmla="*/ 0 w 17"/>
                <a:gd name="T2" fmla="*/ 17 w 17"/>
                <a:gd name="T3" fmla="*/ 0 w 17"/>
              </a:gdLst>
              <a:ahLst/>
              <a:cxnLst>
                <a:cxn ang="0">
                  <a:pos x="T0" y="0"/>
                </a:cxn>
                <a:cxn ang="0">
                  <a:pos x="T1" y="0"/>
                </a:cxn>
                <a:cxn ang="0">
                  <a:pos x="T2" y="0"/>
                </a:cxn>
                <a:cxn ang="0">
                  <a:pos x="T3" y="0"/>
                </a:cxn>
              </a:cxnLst>
              <a:rect l="0" t="0" r="r" b="b"/>
              <a:pathLst>
                <a:path w="17">
                  <a:moveTo>
                    <a:pt x="0" y="0"/>
                  </a:moveTo>
                  <a:lnTo>
                    <a:pt x="0" y="0"/>
                  </a:lnTo>
                  <a:lnTo>
                    <a:pt x="17" y="0"/>
                  </a:lnTo>
                  <a:lnTo>
                    <a:pt x="0" y="0"/>
                  </a:lnTo>
                  <a:close/>
                </a:path>
              </a:pathLst>
            </a:custGeom>
            <a:solidFill>
              <a:srgbClr val="49B7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208"/>
            <p:cNvSpPr/>
            <p:nvPr userDrawn="1"/>
          </p:nvSpPr>
          <p:spPr bwMode="auto">
            <a:xfrm>
              <a:off x="5735638" y="3624263"/>
              <a:ext cx="26988" cy="0"/>
            </a:xfrm>
            <a:custGeom>
              <a:avLst/>
              <a:gdLst>
                <a:gd name="T0" fmla="*/ 0 w 17"/>
                <a:gd name="T1" fmla="*/ 0 w 17"/>
                <a:gd name="T2" fmla="*/ 17 w 17"/>
                <a:gd name="T3" fmla="*/ 0 w 17"/>
              </a:gdLst>
              <a:ahLst/>
              <a:cxnLst>
                <a:cxn ang="0">
                  <a:pos x="T0" y="0"/>
                </a:cxn>
                <a:cxn ang="0">
                  <a:pos x="T1" y="0"/>
                </a:cxn>
                <a:cxn ang="0">
                  <a:pos x="T2" y="0"/>
                </a:cxn>
                <a:cxn ang="0">
                  <a:pos x="T3" y="0"/>
                </a:cxn>
              </a:cxnLst>
              <a:rect l="0" t="0" r="r" b="b"/>
              <a:pathLst>
                <a:path w="17">
                  <a:moveTo>
                    <a:pt x="0" y="0"/>
                  </a:moveTo>
                  <a:lnTo>
                    <a:pt x="0" y="0"/>
                  </a:lnTo>
                  <a:lnTo>
                    <a:pt x="17"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Rectangle 209"/>
            <p:cNvSpPr>
              <a:spLocks noChangeArrowheads="1"/>
            </p:cNvSpPr>
            <p:nvPr userDrawn="1"/>
          </p:nvSpPr>
          <p:spPr bwMode="auto">
            <a:xfrm>
              <a:off x="5732463" y="3624263"/>
              <a:ext cx="3175" cy="1588"/>
            </a:xfrm>
            <a:prstGeom prst="rect">
              <a:avLst/>
            </a:prstGeom>
            <a:solidFill>
              <a:srgbClr val="ECEF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 name="Rectangle 210"/>
            <p:cNvSpPr>
              <a:spLocks noChangeArrowheads="1"/>
            </p:cNvSpPr>
            <p:nvPr userDrawn="1"/>
          </p:nvSpPr>
          <p:spPr bwMode="auto">
            <a:xfrm>
              <a:off x="5732463" y="3624263"/>
              <a:ext cx="3175" cy="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1" name="Freeform 211"/>
            <p:cNvSpPr/>
            <p:nvPr userDrawn="1"/>
          </p:nvSpPr>
          <p:spPr bwMode="auto">
            <a:xfrm>
              <a:off x="5702301" y="3624263"/>
              <a:ext cx="60325" cy="336550"/>
            </a:xfrm>
            <a:custGeom>
              <a:avLst/>
              <a:gdLst>
                <a:gd name="T0" fmla="*/ 19 w 38"/>
                <a:gd name="T1" fmla="*/ 0 h 212"/>
                <a:gd name="T2" fmla="*/ 0 w 38"/>
                <a:gd name="T3" fmla="*/ 23 h 212"/>
                <a:gd name="T4" fmla="*/ 11 w 38"/>
                <a:gd name="T5" fmla="*/ 25 h 212"/>
                <a:gd name="T6" fmla="*/ 0 w 38"/>
                <a:gd name="T7" fmla="*/ 200 h 212"/>
                <a:gd name="T8" fmla="*/ 25 w 38"/>
                <a:gd name="T9" fmla="*/ 212 h 212"/>
                <a:gd name="T10" fmla="*/ 38 w 38"/>
                <a:gd name="T11" fmla="*/ 0 h 212"/>
                <a:gd name="T12" fmla="*/ 21 w 38"/>
                <a:gd name="T13" fmla="*/ 0 h 212"/>
                <a:gd name="T14" fmla="*/ 19 w 38"/>
                <a:gd name="T15" fmla="*/ 0 h 2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2">
                  <a:moveTo>
                    <a:pt x="19" y="0"/>
                  </a:moveTo>
                  <a:lnTo>
                    <a:pt x="0" y="23"/>
                  </a:lnTo>
                  <a:lnTo>
                    <a:pt x="11" y="25"/>
                  </a:lnTo>
                  <a:lnTo>
                    <a:pt x="0" y="200"/>
                  </a:lnTo>
                  <a:lnTo>
                    <a:pt x="25" y="212"/>
                  </a:lnTo>
                  <a:lnTo>
                    <a:pt x="38" y="0"/>
                  </a:lnTo>
                  <a:lnTo>
                    <a:pt x="21" y="0"/>
                  </a:lnTo>
                  <a:lnTo>
                    <a:pt x="19" y="0"/>
                  </a:lnTo>
                  <a:close/>
                </a:path>
              </a:pathLst>
            </a:custGeom>
            <a:solidFill>
              <a:srgbClr val="ECE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212"/>
            <p:cNvSpPr/>
            <p:nvPr userDrawn="1"/>
          </p:nvSpPr>
          <p:spPr bwMode="auto">
            <a:xfrm>
              <a:off x="5702301" y="3624263"/>
              <a:ext cx="60325" cy="336550"/>
            </a:xfrm>
            <a:custGeom>
              <a:avLst/>
              <a:gdLst>
                <a:gd name="T0" fmla="*/ 19 w 38"/>
                <a:gd name="T1" fmla="*/ 0 h 212"/>
                <a:gd name="T2" fmla="*/ 0 w 38"/>
                <a:gd name="T3" fmla="*/ 23 h 212"/>
                <a:gd name="T4" fmla="*/ 11 w 38"/>
                <a:gd name="T5" fmla="*/ 25 h 212"/>
                <a:gd name="T6" fmla="*/ 0 w 38"/>
                <a:gd name="T7" fmla="*/ 200 h 212"/>
                <a:gd name="T8" fmla="*/ 25 w 38"/>
                <a:gd name="T9" fmla="*/ 212 h 212"/>
                <a:gd name="T10" fmla="*/ 38 w 38"/>
                <a:gd name="T11" fmla="*/ 0 h 212"/>
                <a:gd name="T12" fmla="*/ 21 w 38"/>
                <a:gd name="T13" fmla="*/ 0 h 212"/>
                <a:gd name="T14" fmla="*/ 19 w 38"/>
                <a:gd name="T15" fmla="*/ 0 h 2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2">
                  <a:moveTo>
                    <a:pt x="19" y="0"/>
                  </a:moveTo>
                  <a:lnTo>
                    <a:pt x="0" y="23"/>
                  </a:lnTo>
                  <a:lnTo>
                    <a:pt x="11" y="25"/>
                  </a:lnTo>
                  <a:lnTo>
                    <a:pt x="0" y="200"/>
                  </a:lnTo>
                  <a:lnTo>
                    <a:pt x="25" y="212"/>
                  </a:lnTo>
                  <a:lnTo>
                    <a:pt x="38" y="0"/>
                  </a:lnTo>
                  <a:lnTo>
                    <a:pt x="21" y="0"/>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213"/>
            <p:cNvSpPr/>
            <p:nvPr userDrawn="1"/>
          </p:nvSpPr>
          <p:spPr bwMode="auto">
            <a:xfrm>
              <a:off x="5561013" y="3660775"/>
              <a:ext cx="158750" cy="280988"/>
            </a:xfrm>
            <a:custGeom>
              <a:avLst/>
              <a:gdLst>
                <a:gd name="T0" fmla="*/ 89 w 100"/>
                <a:gd name="T1" fmla="*/ 0 h 177"/>
                <a:gd name="T2" fmla="*/ 0 w 100"/>
                <a:gd name="T3" fmla="*/ 127 h 177"/>
                <a:gd name="T4" fmla="*/ 92 w 100"/>
                <a:gd name="T5" fmla="*/ 133 h 177"/>
                <a:gd name="T6" fmla="*/ 89 w 100"/>
                <a:gd name="T7" fmla="*/ 177 h 177"/>
                <a:gd name="T8" fmla="*/ 89 w 100"/>
                <a:gd name="T9" fmla="*/ 177 h 177"/>
                <a:gd name="T10" fmla="*/ 100 w 100"/>
                <a:gd name="T11" fmla="*/ 2 h 177"/>
                <a:gd name="T12" fmla="*/ 89 w 100"/>
                <a:gd name="T13" fmla="*/ 0 h 177"/>
              </a:gdLst>
              <a:ahLst/>
              <a:cxnLst>
                <a:cxn ang="0">
                  <a:pos x="T0" y="T1"/>
                </a:cxn>
                <a:cxn ang="0">
                  <a:pos x="T2" y="T3"/>
                </a:cxn>
                <a:cxn ang="0">
                  <a:pos x="T4" y="T5"/>
                </a:cxn>
                <a:cxn ang="0">
                  <a:pos x="T6" y="T7"/>
                </a:cxn>
                <a:cxn ang="0">
                  <a:pos x="T8" y="T9"/>
                </a:cxn>
                <a:cxn ang="0">
                  <a:pos x="T10" y="T11"/>
                </a:cxn>
                <a:cxn ang="0">
                  <a:pos x="T12" y="T13"/>
                </a:cxn>
              </a:cxnLst>
              <a:rect l="0" t="0" r="r" b="b"/>
              <a:pathLst>
                <a:path w="100" h="177">
                  <a:moveTo>
                    <a:pt x="89" y="0"/>
                  </a:moveTo>
                  <a:lnTo>
                    <a:pt x="0" y="127"/>
                  </a:lnTo>
                  <a:lnTo>
                    <a:pt x="92" y="133"/>
                  </a:lnTo>
                  <a:lnTo>
                    <a:pt x="89" y="177"/>
                  </a:lnTo>
                  <a:lnTo>
                    <a:pt x="89" y="177"/>
                  </a:lnTo>
                  <a:lnTo>
                    <a:pt x="100" y="2"/>
                  </a:lnTo>
                  <a:lnTo>
                    <a:pt x="89" y="0"/>
                  </a:lnTo>
                  <a:close/>
                </a:path>
              </a:pathLst>
            </a:custGeom>
            <a:solidFill>
              <a:srgbClr val="00A1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214"/>
            <p:cNvSpPr/>
            <p:nvPr userDrawn="1"/>
          </p:nvSpPr>
          <p:spPr bwMode="auto">
            <a:xfrm>
              <a:off x="5561013" y="3660775"/>
              <a:ext cx="158750" cy="280988"/>
            </a:xfrm>
            <a:custGeom>
              <a:avLst/>
              <a:gdLst>
                <a:gd name="T0" fmla="*/ 89 w 100"/>
                <a:gd name="T1" fmla="*/ 0 h 177"/>
                <a:gd name="T2" fmla="*/ 0 w 100"/>
                <a:gd name="T3" fmla="*/ 127 h 177"/>
                <a:gd name="T4" fmla="*/ 92 w 100"/>
                <a:gd name="T5" fmla="*/ 133 h 177"/>
                <a:gd name="T6" fmla="*/ 89 w 100"/>
                <a:gd name="T7" fmla="*/ 177 h 177"/>
                <a:gd name="T8" fmla="*/ 89 w 100"/>
                <a:gd name="T9" fmla="*/ 177 h 177"/>
                <a:gd name="T10" fmla="*/ 100 w 100"/>
                <a:gd name="T11" fmla="*/ 2 h 177"/>
                <a:gd name="T12" fmla="*/ 89 w 100"/>
                <a:gd name="T13" fmla="*/ 0 h 177"/>
              </a:gdLst>
              <a:ahLst/>
              <a:cxnLst>
                <a:cxn ang="0">
                  <a:pos x="T0" y="T1"/>
                </a:cxn>
                <a:cxn ang="0">
                  <a:pos x="T2" y="T3"/>
                </a:cxn>
                <a:cxn ang="0">
                  <a:pos x="T4" y="T5"/>
                </a:cxn>
                <a:cxn ang="0">
                  <a:pos x="T6" y="T7"/>
                </a:cxn>
                <a:cxn ang="0">
                  <a:pos x="T8" y="T9"/>
                </a:cxn>
                <a:cxn ang="0">
                  <a:pos x="T10" y="T11"/>
                </a:cxn>
                <a:cxn ang="0">
                  <a:pos x="T12" y="T13"/>
                </a:cxn>
              </a:cxnLst>
              <a:rect l="0" t="0" r="r" b="b"/>
              <a:pathLst>
                <a:path w="100" h="177">
                  <a:moveTo>
                    <a:pt x="89" y="0"/>
                  </a:moveTo>
                  <a:lnTo>
                    <a:pt x="0" y="127"/>
                  </a:lnTo>
                  <a:lnTo>
                    <a:pt x="92" y="133"/>
                  </a:lnTo>
                  <a:lnTo>
                    <a:pt x="89" y="177"/>
                  </a:lnTo>
                  <a:lnTo>
                    <a:pt x="89" y="177"/>
                  </a:lnTo>
                  <a:lnTo>
                    <a:pt x="100" y="2"/>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215"/>
            <p:cNvSpPr/>
            <p:nvPr userDrawn="1"/>
          </p:nvSpPr>
          <p:spPr bwMode="auto">
            <a:xfrm>
              <a:off x="5557838" y="3862388"/>
              <a:ext cx="149225" cy="79375"/>
            </a:xfrm>
            <a:custGeom>
              <a:avLst/>
              <a:gdLst>
                <a:gd name="T0" fmla="*/ 2 w 94"/>
                <a:gd name="T1" fmla="*/ 0 h 50"/>
                <a:gd name="T2" fmla="*/ 0 w 94"/>
                <a:gd name="T3" fmla="*/ 4 h 50"/>
                <a:gd name="T4" fmla="*/ 91 w 94"/>
                <a:gd name="T5" fmla="*/ 50 h 50"/>
                <a:gd name="T6" fmla="*/ 94 w 94"/>
                <a:gd name="T7" fmla="*/ 6 h 50"/>
                <a:gd name="T8" fmla="*/ 2 w 94"/>
                <a:gd name="T9" fmla="*/ 0 h 50"/>
              </a:gdLst>
              <a:ahLst/>
              <a:cxnLst>
                <a:cxn ang="0">
                  <a:pos x="T0" y="T1"/>
                </a:cxn>
                <a:cxn ang="0">
                  <a:pos x="T2" y="T3"/>
                </a:cxn>
                <a:cxn ang="0">
                  <a:pos x="T4" y="T5"/>
                </a:cxn>
                <a:cxn ang="0">
                  <a:pos x="T6" y="T7"/>
                </a:cxn>
                <a:cxn ang="0">
                  <a:pos x="T8" y="T9"/>
                </a:cxn>
              </a:cxnLst>
              <a:rect l="0" t="0" r="r" b="b"/>
              <a:pathLst>
                <a:path w="94" h="50">
                  <a:moveTo>
                    <a:pt x="2" y="0"/>
                  </a:moveTo>
                  <a:lnTo>
                    <a:pt x="0" y="4"/>
                  </a:lnTo>
                  <a:lnTo>
                    <a:pt x="91" y="50"/>
                  </a:lnTo>
                  <a:lnTo>
                    <a:pt x="94" y="6"/>
                  </a:lnTo>
                  <a:lnTo>
                    <a:pt x="2" y="0"/>
                  </a:lnTo>
                  <a:close/>
                </a:path>
              </a:pathLst>
            </a:custGeom>
            <a:solidFill>
              <a:srgbClr val="ECC84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216"/>
            <p:cNvSpPr/>
            <p:nvPr userDrawn="1"/>
          </p:nvSpPr>
          <p:spPr bwMode="auto">
            <a:xfrm>
              <a:off x="5557838" y="3862388"/>
              <a:ext cx="149225" cy="79375"/>
            </a:xfrm>
            <a:custGeom>
              <a:avLst/>
              <a:gdLst>
                <a:gd name="T0" fmla="*/ 2 w 94"/>
                <a:gd name="T1" fmla="*/ 0 h 50"/>
                <a:gd name="T2" fmla="*/ 0 w 94"/>
                <a:gd name="T3" fmla="*/ 4 h 50"/>
                <a:gd name="T4" fmla="*/ 91 w 94"/>
                <a:gd name="T5" fmla="*/ 50 h 50"/>
                <a:gd name="T6" fmla="*/ 94 w 94"/>
                <a:gd name="T7" fmla="*/ 6 h 50"/>
                <a:gd name="T8" fmla="*/ 2 w 94"/>
                <a:gd name="T9" fmla="*/ 0 h 50"/>
              </a:gdLst>
              <a:ahLst/>
              <a:cxnLst>
                <a:cxn ang="0">
                  <a:pos x="T0" y="T1"/>
                </a:cxn>
                <a:cxn ang="0">
                  <a:pos x="T2" y="T3"/>
                </a:cxn>
                <a:cxn ang="0">
                  <a:pos x="T4" y="T5"/>
                </a:cxn>
                <a:cxn ang="0">
                  <a:pos x="T6" y="T7"/>
                </a:cxn>
                <a:cxn ang="0">
                  <a:pos x="T8" y="T9"/>
                </a:cxn>
              </a:cxnLst>
              <a:rect l="0" t="0" r="r" b="b"/>
              <a:pathLst>
                <a:path w="94" h="50">
                  <a:moveTo>
                    <a:pt x="2" y="0"/>
                  </a:moveTo>
                  <a:lnTo>
                    <a:pt x="0" y="4"/>
                  </a:lnTo>
                  <a:lnTo>
                    <a:pt x="91" y="50"/>
                  </a:lnTo>
                  <a:lnTo>
                    <a:pt x="94" y="6"/>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217"/>
            <p:cNvSpPr/>
            <p:nvPr userDrawn="1"/>
          </p:nvSpPr>
          <p:spPr bwMode="auto">
            <a:xfrm>
              <a:off x="5221288" y="3689350"/>
              <a:ext cx="230188" cy="50800"/>
            </a:xfrm>
            <a:custGeom>
              <a:avLst/>
              <a:gdLst>
                <a:gd name="T0" fmla="*/ 5 w 70"/>
                <a:gd name="T1" fmla="*/ 10 h 15"/>
                <a:gd name="T2" fmla="*/ 64 w 70"/>
                <a:gd name="T3" fmla="*/ 14 h 15"/>
                <a:gd name="T4" fmla="*/ 69 w 70"/>
                <a:gd name="T5" fmla="*/ 10 h 15"/>
                <a:gd name="T6" fmla="*/ 65 w 70"/>
                <a:gd name="T7" fmla="*/ 4 h 15"/>
                <a:gd name="T8" fmla="*/ 6 w 70"/>
                <a:gd name="T9" fmla="*/ 0 h 15"/>
                <a:gd name="T10" fmla="*/ 1 w 70"/>
                <a:gd name="T11" fmla="*/ 5 h 15"/>
                <a:gd name="T12" fmla="*/ 5 w 70"/>
                <a:gd name="T13" fmla="*/ 10 h 15"/>
              </a:gdLst>
              <a:ahLst/>
              <a:cxnLst>
                <a:cxn ang="0">
                  <a:pos x="T0" y="T1"/>
                </a:cxn>
                <a:cxn ang="0">
                  <a:pos x="T2" y="T3"/>
                </a:cxn>
                <a:cxn ang="0">
                  <a:pos x="T4" y="T5"/>
                </a:cxn>
                <a:cxn ang="0">
                  <a:pos x="T6" y="T7"/>
                </a:cxn>
                <a:cxn ang="0">
                  <a:pos x="T8" y="T9"/>
                </a:cxn>
                <a:cxn ang="0">
                  <a:pos x="T10" y="T11"/>
                </a:cxn>
                <a:cxn ang="0">
                  <a:pos x="T12" y="T13"/>
                </a:cxn>
              </a:cxnLst>
              <a:rect l="0" t="0" r="r" b="b"/>
              <a:pathLst>
                <a:path w="70" h="15">
                  <a:moveTo>
                    <a:pt x="5" y="10"/>
                  </a:moveTo>
                  <a:cubicBezTo>
                    <a:pt x="64" y="14"/>
                    <a:pt x="64" y="14"/>
                    <a:pt x="64" y="14"/>
                  </a:cubicBezTo>
                  <a:cubicBezTo>
                    <a:pt x="67" y="15"/>
                    <a:pt x="69" y="13"/>
                    <a:pt x="69" y="10"/>
                  </a:cubicBezTo>
                  <a:cubicBezTo>
                    <a:pt x="70" y="7"/>
                    <a:pt x="67" y="4"/>
                    <a:pt x="65" y="4"/>
                  </a:cubicBezTo>
                  <a:cubicBezTo>
                    <a:pt x="6" y="0"/>
                    <a:pt x="6" y="0"/>
                    <a:pt x="6" y="0"/>
                  </a:cubicBezTo>
                  <a:cubicBezTo>
                    <a:pt x="3" y="0"/>
                    <a:pt x="1" y="2"/>
                    <a:pt x="1" y="5"/>
                  </a:cubicBezTo>
                  <a:cubicBezTo>
                    <a:pt x="0" y="8"/>
                    <a:pt x="3" y="10"/>
                    <a:pt x="5" y="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218"/>
            <p:cNvSpPr/>
            <p:nvPr userDrawn="1"/>
          </p:nvSpPr>
          <p:spPr bwMode="auto">
            <a:xfrm>
              <a:off x="5389563" y="3765550"/>
              <a:ext cx="161925" cy="33338"/>
            </a:xfrm>
            <a:custGeom>
              <a:avLst/>
              <a:gdLst>
                <a:gd name="T0" fmla="*/ 3 w 49"/>
                <a:gd name="T1" fmla="*/ 7 h 10"/>
                <a:gd name="T2" fmla="*/ 45 w 49"/>
                <a:gd name="T3" fmla="*/ 10 h 10"/>
                <a:gd name="T4" fmla="*/ 49 w 49"/>
                <a:gd name="T5" fmla="*/ 7 h 10"/>
                <a:gd name="T6" fmla="*/ 46 w 49"/>
                <a:gd name="T7" fmla="*/ 3 h 10"/>
                <a:gd name="T8" fmla="*/ 4 w 49"/>
                <a:gd name="T9" fmla="*/ 0 h 10"/>
                <a:gd name="T10" fmla="*/ 0 w 49"/>
                <a:gd name="T11" fmla="*/ 3 h 10"/>
                <a:gd name="T12" fmla="*/ 3 w 49"/>
                <a:gd name="T13" fmla="*/ 7 h 10"/>
              </a:gdLst>
              <a:ahLst/>
              <a:cxnLst>
                <a:cxn ang="0">
                  <a:pos x="T0" y="T1"/>
                </a:cxn>
                <a:cxn ang="0">
                  <a:pos x="T2" y="T3"/>
                </a:cxn>
                <a:cxn ang="0">
                  <a:pos x="T4" y="T5"/>
                </a:cxn>
                <a:cxn ang="0">
                  <a:pos x="T6" y="T7"/>
                </a:cxn>
                <a:cxn ang="0">
                  <a:pos x="T8" y="T9"/>
                </a:cxn>
                <a:cxn ang="0">
                  <a:pos x="T10" y="T11"/>
                </a:cxn>
                <a:cxn ang="0">
                  <a:pos x="T12" y="T13"/>
                </a:cxn>
              </a:cxnLst>
              <a:rect l="0" t="0" r="r" b="b"/>
              <a:pathLst>
                <a:path w="49" h="10">
                  <a:moveTo>
                    <a:pt x="3" y="7"/>
                  </a:moveTo>
                  <a:cubicBezTo>
                    <a:pt x="45" y="10"/>
                    <a:pt x="45" y="10"/>
                    <a:pt x="45" y="10"/>
                  </a:cubicBezTo>
                  <a:cubicBezTo>
                    <a:pt x="47" y="10"/>
                    <a:pt x="49" y="9"/>
                    <a:pt x="49" y="7"/>
                  </a:cubicBezTo>
                  <a:cubicBezTo>
                    <a:pt x="49" y="5"/>
                    <a:pt x="48" y="3"/>
                    <a:pt x="46" y="3"/>
                  </a:cubicBezTo>
                  <a:cubicBezTo>
                    <a:pt x="4" y="0"/>
                    <a:pt x="4" y="0"/>
                    <a:pt x="4" y="0"/>
                  </a:cubicBezTo>
                  <a:cubicBezTo>
                    <a:pt x="2" y="0"/>
                    <a:pt x="0" y="1"/>
                    <a:pt x="0" y="3"/>
                  </a:cubicBezTo>
                  <a:cubicBezTo>
                    <a:pt x="0" y="5"/>
                    <a:pt x="1" y="7"/>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219"/>
            <p:cNvSpPr/>
            <p:nvPr userDrawn="1"/>
          </p:nvSpPr>
          <p:spPr bwMode="auto">
            <a:xfrm>
              <a:off x="5148263" y="3805238"/>
              <a:ext cx="841375" cy="842963"/>
            </a:xfrm>
            <a:custGeom>
              <a:avLst/>
              <a:gdLst>
                <a:gd name="T0" fmla="*/ 0 w 530"/>
                <a:gd name="T1" fmla="*/ 356 h 531"/>
                <a:gd name="T2" fmla="*/ 356 w 530"/>
                <a:gd name="T3" fmla="*/ 531 h 531"/>
                <a:gd name="T4" fmla="*/ 530 w 530"/>
                <a:gd name="T5" fmla="*/ 177 h 531"/>
                <a:gd name="T6" fmla="*/ 175 w 530"/>
                <a:gd name="T7" fmla="*/ 0 h 531"/>
                <a:gd name="T8" fmla="*/ 0 w 530"/>
                <a:gd name="T9" fmla="*/ 356 h 531"/>
              </a:gdLst>
              <a:ahLst/>
              <a:cxnLst>
                <a:cxn ang="0">
                  <a:pos x="T0" y="T1"/>
                </a:cxn>
                <a:cxn ang="0">
                  <a:pos x="T2" y="T3"/>
                </a:cxn>
                <a:cxn ang="0">
                  <a:pos x="T4" y="T5"/>
                </a:cxn>
                <a:cxn ang="0">
                  <a:pos x="T6" y="T7"/>
                </a:cxn>
                <a:cxn ang="0">
                  <a:pos x="T8" y="T9"/>
                </a:cxn>
              </a:cxnLst>
              <a:rect l="0" t="0" r="r" b="b"/>
              <a:pathLst>
                <a:path w="530" h="531">
                  <a:moveTo>
                    <a:pt x="0" y="356"/>
                  </a:moveTo>
                  <a:lnTo>
                    <a:pt x="356" y="531"/>
                  </a:lnTo>
                  <a:lnTo>
                    <a:pt x="530" y="177"/>
                  </a:lnTo>
                  <a:lnTo>
                    <a:pt x="175" y="0"/>
                  </a:lnTo>
                  <a:lnTo>
                    <a:pt x="0" y="35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20"/>
            <p:cNvSpPr/>
            <p:nvPr userDrawn="1"/>
          </p:nvSpPr>
          <p:spPr bwMode="auto">
            <a:xfrm>
              <a:off x="5148263" y="3805238"/>
              <a:ext cx="841375" cy="842963"/>
            </a:xfrm>
            <a:custGeom>
              <a:avLst/>
              <a:gdLst>
                <a:gd name="T0" fmla="*/ 0 w 530"/>
                <a:gd name="T1" fmla="*/ 356 h 531"/>
                <a:gd name="T2" fmla="*/ 356 w 530"/>
                <a:gd name="T3" fmla="*/ 531 h 531"/>
                <a:gd name="T4" fmla="*/ 530 w 530"/>
                <a:gd name="T5" fmla="*/ 177 h 531"/>
                <a:gd name="T6" fmla="*/ 175 w 530"/>
                <a:gd name="T7" fmla="*/ 0 h 531"/>
                <a:gd name="T8" fmla="*/ 0 w 530"/>
                <a:gd name="T9" fmla="*/ 356 h 531"/>
              </a:gdLst>
              <a:ahLst/>
              <a:cxnLst>
                <a:cxn ang="0">
                  <a:pos x="T0" y="T1"/>
                </a:cxn>
                <a:cxn ang="0">
                  <a:pos x="T2" y="T3"/>
                </a:cxn>
                <a:cxn ang="0">
                  <a:pos x="T4" y="T5"/>
                </a:cxn>
                <a:cxn ang="0">
                  <a:pos x="T6" y="T7"/>
                </a:cxn>
                <a:cxn ang="0">
                  <a:pos x="T8" y="T9"/>
                </a:cxn>
              </a:cxnLst>
              <a:rect l="0" t="0" r="r" b="b"/>
              <a:pathLst>
                <a:path w="530" h="531">
                  <a:moveTo>
                    <a:pt x="0" y="356"/>
                  </a:moveTo>
                  <a:lnTo>
                    <a:pt x="356" y="531"/>
                  </a:lnTo>
                  <a:lnTo>
                    <a:pt x="530" y="177"/>
                  </a:lnTo>
                  <a:lnTo>
                    <a:pt x="175" y="0"/>
                  </a:lnTo>
                  <a:lnTo>
                    <a:pt x="0" y="3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21"/>
            <p:cNvSpPr/>
            <p:nvPr userDrawn="1"/>
          </p:nvSpPr>
          <p:spPr bwMode="auto">
            <a:xfrm>
              <a:off x="5233988" y="3859213"/>
              <a:ext cx="703263" cy="673100"/>
            </a:xfrm>
            <a:custGeom>
              <a:avLst/>
              <a:gdLst>
                <a:gd name="T0" fmla="*/ 0 w 443"/>
                <a:gd name="T1" fmla="*/ 270 h 424"/>
                <a:gd name="T2" fmla="*/ 310 w 443"/>
                <a:gd name="T3" fmla="*/ 424 h 424"/>
                <a:gd name="T4" fmla="*/ 443 w 443"/>
                <a:gd name="T5" fmla="*/ 154 h 424"/>
                <a:gd name="T6" fmla="*/ 133 w 443"/>
                <a:gd name="T7" fmla="*/ 0 h 424"/>
                <a:gd name="T8" fmla="*/ 0 w 443"/>
                <a:gd name="T9" fmla="*/ 270 h 424"/>
              </a:gdLst>
              <a:ahLst/>
              <a:cxnLst>
                <a:cxn ang="0">
                  <a:pos x="T0" y="T1"/>
                </a:cxn>
                <a:cxn ang="0">
                  <a:pos x="T2" y="T3"/>
                </a:cxn>
                <a:cxn ang="0">
                  <a:pos x="T4" y="T5"/>
                </a:cxn>
                <a:cxn ang="0">
                  <a:pos x="T6" y="T7"/>
                </a:cxn>
                <a:cxn ang="0">
                  <a:pos x="T8" y="T9"/>
                </a:cxn>
              </a:cxnLst>
              <a:rect l="0" t="0" r="r" b="b"/>
              <a:pathLst>
                <a:path w="443" h="424">
                  <a:moveTo>
                    <a:pt x="0" y="270"/>
                  </a:moveTo>
                  <a:lnTo>
                    <a:pt x="310" y="424"/>
                  </a:lnTo>
                  <a:lnTo>
                    <a:pt x="443" y="154"/>
                  </a:lnTo>
                  <a:lnTo>
                    <a:pt x="133" y="0"/>
                  </a:lnTo>
                  <a:lnTo>
                    <a:pt x="0" y="270"/>
                  </a:lnTo>
                  <a:close/>
                </a:path>
              </a:pathLst>
            </a:custGeom>
            <a:solidFill>
              <a:srgbClr val="B2EB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22"/>
            <p:cNvSpPr/>
            <p:nvPr userDrawn="1"/>
          </p:nvSpPr>
          <p:spPr bwMode="auto">
            <a:xfrm>
              <a:off x="5233988" y="3859213"/>
              <a:ext cx="703263" cy="673100"/>
            </a:xfrm>
            <a:custGeom>
              <a:avLst/>
              <a:gdLst>
                <a:gd name="T0" fmla="*/ 0 w 443"/>
                <a:gd name="T1" fmla="*/ 270 h 424"/>
                <a:gd name="T2" fmla="*/ 310 w 443"/>
                <a:gd name="T3" fmla="*/ 424 h 424"/>
                <a:gd name="T4" fmla="*/ 443 w 443"/>
                <a:gd name="T5" fmla="*/ 154 h 424"/>
                <a:gd name="T6" fmla="*/ 133 w 443"/>
                <a:gd name="T7" fmla="*/ 0 h 424"/>
                <a:gd name="T8" fmla="*/ 0 w 443"/>
                <a:gd name="T9" fmla="*/ 270 h 424"/>
              </a:gdLst>
              <a:ahLst/>
              <a:cxnLst>
                <a:cxn ang="0">
                  <a:pos x="T0" y="T1"/>
                </a:cxn>
                <a:cxn ang="0">
                  <a:pos x="T2" y="T3"/>
                </a:cxn>
                <a:cxn ang="0">
                  <a:pos x="T4" y="T5"/>
                </a:cxn>
                <a:cxn ang="0">
                  <a:pos x="T6" y="T7"/>
                </a:cxn>
                <a:cxn ang="0">
                  <a:pos x="T8" y="T9"/>
                </a:cxn>
              </a:cxnLst>
              <a:rect l="0" t="0" r="r" b="b"/>
              <a:pathLst>
                <a:path w="443" h="424">
                  <a:moveTo>
                    <a:pt x="0" y="270"/>
                  </a:moveTo>
                  <a:lnTo>
                    <a:pt x="310" y="424"/>
                  </a:lnTo>
                  <a:lnTo>
                    <a:pt x="443" y="154"/>
                  </a:lnTo>
                  <a:lnTo>
                    <a:pt x="133" y="0"/>
                  </a:lnTo>
                  <a:lnTo>
                    <a:pt x="0" y="27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23"/>
            <p:cNvSpPr/>
            <p:nvPr userDrawn="1"/>
          </p:nvSpPr>
          <p:spPr bwMode="auto">
            <a:xfrm>
              <a:off x="5233988" y="4046538"/>
              <a:ext cx="611188" cy="485775"/>
            </a:xfrm>
            <a:custGeom>
              <a:avLst/>
              <a:gdLst>
                <a:gd name="T0" fmla="*/ 0 w 385"/>
                <a:gd name="T1" fmla="*/ 152 h 306"/>
                <a:gd name="T2" fmla="*/ 310 w 385"/>
                <a:gd name="T3" fmla="*/ 306 h 306"/>
                <a:gd name="T4" fmla="*/ 385 w 385"/>
                <a:gd name="T5" fmla="*/ 154 h 306"/>
                <a:gd name="T6" fmla="*/ 75 w 385"/>
                <a:gd name="T7" fmla="*/ 0 h 306"/>
                <a:gd name="T8" fmla="*/ 0 w 385"/>
                <a:gd name="T9" fmla="*/ 152 h 306"/>
              </a:gdLst>
              <a:ahLst/>
              <a:cxnLst>
                <a:cxn ang="0">
                  <a:pos x="T0" y="T1"/>
                </a:cxn>
                <a:cxn ang="0">
                  <a:pos x="T2" y="T3"/>
                </a:cxn>
                <a:cxn ang="0">
                  <a:pos x="T4" y="T5"/>
                </a:cxn>
                <a:cxn ang="0">
                  <a:pos x="T6" y="T7"/>
                </a:cxn>
                <a:cxn ang="0">
                  <a:pos x="T8" y="T9"/>
                </a:cxn>
              </a:cxnLst>
              <a:rect l="0" t="0" r="r" b="b"/>
              <a:pathLst>
                <a:path w="385" h="306">
                  <a:moveTo>
                    <a:pt x="0" y="152"/>
                  </a:moveTo>
                  <a:lnTo>
                    <a:pt x="310" y="306"/>
                  </a:lnTo>
                  <a:lnTo>
                    <a:pt x="385" y="154"/>
                  </a:lnTo>
                  <a:lnTo>
                    <a:pt x="75" y="0"/>
                  </a:lnTo>
                  <a:lnTo>
                    <a:pt x="0" y="152"/>
                  </a:lnTo>
                  <a:close/>
                </a:path>
              </a:pathLst>
            </a:custGeom>
            <a:solidFill>
              <a:srgbClr val="26C6D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24"/>
            <p:cNvSpPr/>
            <p:nvPr userDrawn="1"/>
          </p:nvSpPr>
          <p:spPr bwMode="auto">
            <a:xfrm>
              <a:off x="5233988" y="4046538"/>
              <a:ext cx="611188" cy="485775"/>
            </a:xfrm>
            <a:custGeom>
              <a:avLst/>
              <a:gdLst>
                <a:gd name="T0" fmla="*/ 0 w 385"/>
                <a:gd name="T1" fmla="*/ 152 h 306"/>
                <a:gd name="T2" fmla="*/ 310 w 385"/>
                <a:gd name="T3" fmla="*/ 306 h 306"/>
                <a:gd name="T4" fmla="*/ 385 w 385"/>
                <a:gd name="T5" fmla="*/ 154 h 306"/>
                <a:gd name="T6" fmla="*/ 75 w 385"/>
                <a:gd name="T7" fmla="*/ 0 h 306"/>
                <a:gd name="T8" fmla="*/ 0 w 385"/>
                <a:gd name="T9" fmla="*/ 152 h 306"/>
              </a:gdLst>
              <a:ahLst/>
              <a:cxnLst>
                <a:cxn ang="0">
                  <a:pos x="T0" y="T1"/>
                </a:cxn>
                <a:cxn ang="0">
                  <a:pos x="T2" y="T3"/>
                </a:cxn>
                <a:cxn ang="0">
                  <a:pos x="T4" y="T5"/>
                </a:cxn>
                <a:cxn ang="0">
                  <a:pos x="T6" y="T7"/>
                </a:cxn>
                <a:cxn ang="0">
                  <a:pos x="T8" y="T9"/>
                </a:cxn>
              </a:cxnLst>
              <a:rect l="0" t="0" r="r" b="b"/>
              <a:pathLst>
                <a:path w="385" h="306">
                  <a:moveTo>
                    <a:pt x="0" y="152"/>
                  </a:moveTo>
                  <a:lnTo>
                    <a:pt x="310" y="306"/>
                  </a:lnTo>
                  <a:lnTo>
                    <a:pt x="385" y="154"/>
                  </a:lnTo>
                  <a:lnTo>
                    <a:pt x="75" y="0"/>
                  </a:lnTo>
                  <a:lnTo>
                    <a:pt x="0" y="1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25"/>
            <p:cNvSpPr/>
            <p:nvPr userDrawn="1"/>
          </p:nvSpPr>
          <p:spPr bwMode="auto">
            <a:xfrm>
              <a:off x="5451476" y="4241800"/>
              <a:ext cx="261938" cy="177800"/>
            </a:xfrm>
            <a:custGeom>
              <a:avLst/>
              <a:gdLst>
                <a:gd name="T0" fmla="*/ 7 w 165"/>
                <a:gd name="T1" fmla="*/ 50 h 112"/>
                <a:gd name="T2" fmla="*/ 133 w 165"/>
                <a:gd name="T3" fmla="*/ 112 h 112"/>
                <a:gd name="T4" fmla="*/ 165 w 165"/>
                <a:gd name="T5" fmla="*/ 81 h 112"/>
                <a:gd name="T6" fmla="*/ 0 w 165"/>
                <a:gd name="T7" fmla="*/ 0 h 112"/>
                <a:gd name="T8" fmla="*/ 7 w 165"/>
                <a:gd name="T9" fmla="*/ 50 h 112"/>
              </a:gdLst>
              <a:ahLst/>
              <a:cxnLst>
                <a:cxn ang="0">
                  <a:pos x="T0" y="T1"/>
                </a:cxn>
                <a:cxn ang="0">
                  <a:pos x="T2" y="T3"/>
                </a:cxn>
                <a:cxn ang="0">
                  <a:pos x="T4" y="T5"/>
                </a:cxn>
                <a:cxn ang="0">
                  <a:pos x="T6" y="T7"/>
                </a:cxn>
                <a:cxn ang="0">
                  <a:pos x="T8" y="T9"/>
                </a:cxn>
              </a:cxnLst>
              <a:rect l="0" t="0" r="r" b="b"/>
              <a:pathLst>
                <a:path w="165" h="112">
                  <a:moveTo>
                    <a:pt x="7" y="50"/>
                  </a:moveTo>
                  <a:lnTo>
                    <a:pt x="133" y="112"/>
                  </a:lnTo>
                  <a:lnTo>
                    <a:pt x="165" y="81"/>
                  </a:lnTo>
                  <a:lnTo>
                    <a:pt x="0" y="0"/>
                  </a:lnTo>
                  <a:lnTo>
                    <a:pt x="7" y="5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26"/>
            <p:cNvSpPr/>
            <p:nvPr userDrawn="1"/>
          </p:nvSpPr>
          <p:spPr bwMode="auto">
            <a:xfrm>
              <a:off x="5451476" y="4241800"/>
              <a:ext cx="261938" cy="177800"/>
            </a:xfrm>
            <a:custGeom>
              <a:avLst/>
              <a:gdLst>
                <a:gd name="T0" fmla="*/ 7 w 165"/>
                <a:gd name="T1" fmla="*/ 50 h 112"/>
                <a:gd name="T2" fmla="*/ 133 w 165"/>
                <a:gd name="T3" fmla="*/ 112 h 112"/>
                <a:gd name="T4" fmla="*/ 165 w 165"/>
                <a:gd name="T5" fmla="*/ 81 h 112"/>
                <a:gd name="T6" fmla="*/ 0 w 165"/>
                <a:gd name="T7" fmla="*/ 0 h 112"/>
                <a:gd name="T8" fmla="*/ 7 w 165"/>
                <a:gd name="T9" fmla="*/ 50 h 112"/>
              </a:gdLst>
              <a:ahLst/>
              <a:cxnLst>
                <a:cxn ang="0">
                  <a:pos x="T0" y="T1"/>
                </a:cxn>
                <a:cxn ang="0">
                  <a:pos x="T2" y="T3"/>
                </a:cxn>
                <a:cxn ang="0">
                  <a:pos x="T4" y="T5"/>
                </a:cxn>
                <a:cxn ang="0">
                  <a:pos x="T6" y="T7"/>
                </a:cxn>
                <a:cxn ang="0">
                  <a:pos x="T8" y="T9"/>
                </a:cxn>
              </a:cxnLst>
              <a:rect l="0" t="0" r="r" b="b"/>
              <a:pathLst>
                <a:path w="165" h="112">
                  <a:moveTo>
                    <a:pt x="7" y="50"/>
                  </a:moveTo>
                  <a:lnTo>
                    <a:pt x="133" y="112"/>
                  </a:lnTo>
                  <a:lnTo>
                    <a:pt x="165" y="81"/>
                  </a:lnTo>
                  <a:lnTo>
                    <a:pt x="0" y="0"/>
                  </a:lnTo>
                  <a:lnTo>
                    <a:pt x="7"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7"/>
            <p:cNvSpPr/>
            <p:nvPr userDrawn="1"/>
          </p:nvSpPr>
          <p:spPr bwMode="auto">
            <a:xfrm>
              <a:off x="5494338" y="4103688"/>
              <a:ext cx="198438" cy="207963"/>
            </a:xfrm>
            <a:custGeom>
              <a:avLst/>
              <a:gdLst>
                <a:gd name="T0" fmla="*/ 61 w 125"/>
                <a:gd name="T1" fmla="*/ 131 h 131"/>
                <a:gd name="T2" fmla="*/ 125 w 125"/>
                <a:gd name="T3" fmla="*/ 0 h 131"/>
                <a:gd name="T4" fmla="*/ 0 w 125"/>
                <a:gd name="T5" fmla="*/ 102 h 131"/>
                <a:gd name="T6" fmla="*/ 61 w 125"/>
                <a:gd name="T7" fmla="*/ 131 h 131"/>
              </a:gdLst>
              <a:ahLst/>
              <a:cxnLst>
                <a:cxn ang="0">
                  <a:pos x="T0" y="T1"/>
                </a:cxn>
                <a:cxn ang="0">
                  <a:pos x="T2" y="T3"/>
                </a:cxn>
                <a:cxn ang="0">
                  <a:pos x="T4" y="T5"/>
                </a:cxn>
                <a:cxn ang="0">
                  <a:pos x="T6" y="T7"/>
                </a:cxn>
              </a:cxnLst>
              <a:rect l="0" t="0" r="r" b="b"/>
              <a:pathLst>
                <a:path w="125" h="131">
                  <a:moveTo>
                    <a:pt x="61" y="131"/>
                  </a:moveTo>
                  <a:lnTo>
                    <a:pt x="125" y="0"/>
                  </a:lnTo>
                  <a:lnTo>
                    <a:pt x="0" y="102"/>
                  </a:lnTo>
                  <a:lnTo>
                    <a:pt x="61" y="131"/>
                  </a:ln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28"/>
            <p:cNvSpPr/>
            <p:nvPr userDrawn="1"/>
          </p:nvSpPr>
          <p:spPr bwMode="auto">
            <a:xfrm>
              <a:off x="5494338" y="4103688"/>
              <a:ext cx="198438" cy="207963"/>
            </a:xfrm>
            <a:custGeom>
              <a:avLst/>
              <a:gdLst>
                <a:gd name="T0" fmla="*/ 61 w 125"/>
                <a:gd name="T1" fmla="*/ 131 h 131"/>
                <a:gd name="T2" fmla="*/ 125 w 125"/>
                <a:gd name="T3" fmla="*/ 0 h 131"/>
                <a:gd name="T4" fmla="*/ 0 w 125"/>
                <a:gd name="T5" fmla="*/ 102 h 131"/>
                <a:gd name="T6" fmla="*/ 61 w 125"/>
                <a:gd name="T7" fmla="*/ 131 h 131"/>
              </a:gdLst>
              <a:ahLst/>
              <a:cxnLst>
                <a:cxn ang="0">
                  <a:pos x="T0" y="T1"/>
                </a:cxn>
                <a:cxn ang="0">
                  <a:pos x="T2" y="T3"/>
                </a:cxn>
                <a:cxn ang="0">
                  <a:pos x="T4" y="T5"/>
                </a:cxn>
                <a:cxn ang="0">
                  <a:pos x="T6" y="T7"/>
                </a:cxn>
              </a:cxnLst>
              <a:rect l="0" t="0" r="r" b="b"/>
              <a:pathLst>
                <a:path w="125" h="131">
                  <a:moveTo>
                    <a:pt x="61" y="131"/>
                  </a:moveTo>
                  <a:lnTo>
                    <a:pt x="125" y="0"/>
                  </a:lnTo>
                  <a:lnTo>
                    <a:pt x="0" y="102"/>
                  </a:lnTo>
                  <a:lnTo>
                    <a:pt x="61" y="1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29"/>
            <p:cNvSpPr/>
            <p:nvPr userDrawn="1"/>
          </p:nvSpPr>
          <p:spPr bwMode="auto">
            <a:xfrm>
              <a:off x="5607051" y="4189413"/>
              <a:ext cx="63500" cy="158750"/>
            </a:xfrm>
            <a:custGeom>
              <a:avLst/>
              <a:gdLst>
                <a:gd name="T0" fmla="*/ 0 w 40"/>
                <a:gd name="T1" fmla="*/ 83 h 100"/>
                <a:gd name="T2" fmla="*/ 40 w 40"/>
                <a:gd name="T3" fmla="*/ 0 h 100"/>
                <a:gd name="T4" fmla="*/ 38 w 40"/>
                <a:gd name="T5" fmla="*/ 100 h 100"/>
                <a:gd name="T6" fmla="*/ 0 w 40"/>
                <a:gd name="T7" fmla="*/ 83 h 100"/>
              </a:gdLst>
              <a:ahLst/>
              <a:cxnLst>
                <a:cxn ang="0">
                  <a:pos x="T0" y="T1"/>
                </a:cxn>
                <a:cxn ang="0">
                  <a:pos x="T2" y="T3"/>
                </a:cxn>
                <a:cxn ang="0">
                  <a:pos x="T4" y="T5"/>
                </a:cxn>
                <a:cxn ang="0">
                  <a:pos x="T6" y="T7"/>
                </a:cxn>
              </a:cxnLst>
              <a:rect l="0" t="0" r="r" b="b"/>
              <a:pathLst>
                <a:path w="40" h="100">
                  <a:moveTo>
                    <a:pt x="0" y="83"/>
                  </a:moveTo>
                  <a:lnTo>
                    <a:pt x="40" y="0"/>
                  </a:lnTo>
                  <a:lnTo>
                    <a:pt x="38" y="100"/>
                  </a:lnTo>
                  <a:lnTo>
                    <a:pt x="0" y="83"/>
                  </a:lnTo>
                  <a:close/>
                </a:path>
              </a:pathLst>
            </a:custGeom>
            <a:solidFill>
              <a:srgbClr val="E16F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30"/>
            <p:cNvSpPr/>
            <p:nvPr userDrawn="1"/>
          </p:nvSpPr>
          <p:spPr bwMode="auto">
            <a:xfrm>
              <a:off x="5607051" y="4189413"/>
              <a:ext cx="63500" cy="158750"/>
            </a:xfrm>
            <a:custGeom>
              <a:avLst/>
              <a:gdLst>
                <a:gd name="T0" fmla="*/ 0 w 40"/>
                <a:gd name="T1" fmla="*/ 83 h 100"/>
                <a:gd name="T2" fmla="*/ 40 w 40"/>
                <a:gd name="T3" fmla="*/ 0 h 100"/>
                <a:gd name="T4" fmla="*/ 38 w 40"/>
                <a:gd name="T5" fmla="*/ 100 h 100"/>
                <a:gd name="T6" fmla="*/ 0 w 40"/>
                <a:gd name="T7" fmla="*/ 83 h 100"/>
              </a:gdLst>
              <a:ahLst/>
              <a:cxnLst>
                <a:cxn ang="0">
                  <a:pos x="T0" y="T1"/>
                </a:cxn>
                <a:cxn ang="0">
                  <a:pos x="T2" y="T3"/>
                </a:cxn>
                <a:cxn ang="0">
                  <a:pos x="T4" y="T5"/>
                </a:cxn>
                <a:cxn ang="0">
                  <a:pos x="T6" y="T7"/>
                </a:cxn>
              </a:cxnLst>
              <a:rect l="0" t="0" r="r" b="b"/>
              <a:pathLst>
                <a:path w="40" h="100">
                  <a:moveTo>
                    <a:pt x="0" y="83"/>
                  </a:moveTo>
                  <a:lnTo>
                    <a:pt x="40" y="0"/>
                  </a:lnTo>
                  <a:lnTo>
                    <a:pt x="38" y="100"/>
                  </a:lnTo>
                  <a:lnTo>
                    <a:pt x="0" y="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31"/>
            <p:cNvSpPr/>
            <p:nvPr userDrawn="1"/>
          </p:nvSpPr>
          <p:spPr bwMode="auto">
            <a:xfrm>
              <a:off x="5340351" y="4464050"/>
              <a:ext cx="373063" cy="184150"/>
            </a:xfrm>
            <a:custGeom>
              <a:avLst/>
              <a:gdLst>
                <a:gd name="T0" fmla="*/ 0 w 235"/>
                <a:gd name="T1" fmla="*/ 0 h 116"/>
                <a:gd name="T2" fmla="*/ 0 w 235"/>
                <a:gd name="T3" fmla="*/ 0 h 116"/>
                <a:gd name="T4" fmla="*/ 235 w 235"/>
                <a:gd name="T5" fmla="*/ 116 h 116"/>
                <a:gd name="T6" fmla="*/ 0 w 235"/>
                <a:gd name="T7" fmla="*/ 0 h 116"/>
              </a:gdLst>
              <a:ahLst/>
              <a:cxnLst>
                <a:cxn ang="0">
                  <a:pos x="T0" y="T1"/>
                </a:cxn>
                <a:cxn ang="0">
                  <a:pos x="T2" y="T3"/>
                </a:cxn>
                <a:cxn ang="0">
                  <a:pos x="T4" y="T5"/>
                </a:cxn>
                <a:cxn ang="0">
                  <a:pos x="T6" y="T7"/>
                </a:cxn>
              </a:cxnLst>
              <a:rect l="0" t="0" r="r" b="b"/>
              <a:pathLst>
                <a:path w="235" h="116">
                  <a:moveTo>
                    <a:pt x="0" y="0"/>
                  </a:moveTo>
                  <a:lnTo>
                    <a:pt x="0" y="0"/>
                  </a:lnTo>
                  <a:lnTo>
                    <a:pt x="235" y="116"/>
                  </a:lnTo>
                  <a:lnTo>
                    <a:pt x="0" y="0"/>
                  </a:lnTo>
                  <a:close/>
                </a:path>
              </a:pathLst>
            </a:custGeom>
            <a:solidFill>
              <a:srgbClr val="ECE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32"/>
            <p:cNvSpPr/>
            <p:nvPr userDrawn="1"/>
          </p:nvSpPr>
          <p:spPr bwMode="auto">
            <a:xfrm>
              <a:off x="5340351" y="4464050"/>
              <a:ext cx="373063" cy="184150"/>
            </a:xfrm>
            <a:custGeom>
              <a:avLst/>
              <a:gdLst>
                <a:gd name="T0" fmla="*/ 0 w 235"/>
                <a:gd name="T1" fmla="*/ 0 h 116"/>
                <a:gd name="T2" fmla="*/ 0 w 235"/>
                <a:gd name="T3" fmla="*/ 0 h 116"/>
                <a:gd name="T4" fmla="*/ 235 w 235"/>
                <a:gd name="T5" fmla="*/ 116 h 116"/>
                <a:gd name="T6" fmla="*/ 0 w 235"/>
                <a:gd name="T7" fmla="*/ 0 h 116"/>
              </a:gdLst>
              <a:ahLst/>
              <a:cxnLst>
                <a:cxn ang="0">
                  <a:pos x="T0" y="T1"/>
                </a:cxn>
                <a:cxn ang="0">
                  <a:pos x="T2" y="T3"/>
                </a:cxn>
                <a:cxn ang="0">
                  <a:pos x="T4" y="T5"/>
                </a:cxn>
                <a:cxn ang="0">
                  <a:pos x="T6" y="T7"/>
                </a:cxn>
              </a:cxnLst>
              <a:rect l="0" t="0" r="r" b="b"/>
              <a:pathLst>
                <a:path w="235" h="116">
                  <a:moveTo>
                    <a:pt x="0" y="0"/>
                  </a:moveTo>
                  <a:lnTo>
                    <a:pt x="0" y="0"/>
                  </a:lnTo>
                  <a:lnTo>
                    <a:pt x="235" y="1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34"/>
            <p:cNvSpPr/>
            <p:nvPr userDrawn="1"/>
          </p:nvSpPr>
          <p:spPr bwMode="auto">
            <a:xfrm>
              <a:off x="5340351" y="4070350"/>
              <a:ext cx="649288" cy="577850"/>
            </a:xfrm>
            <a:custGeom>
              <a:avLst/>
              <a:gdLst>
                <a:gd name="T0" fmla="*/ 391 w 409"/>
                <a:gd name="T1" fmla="*/ 0 h 364"/>
                <a:gd name="T2" fmla="*/ 366 w 409"/>
                <a:gd name="T3" fmla="*/ 16 h 364"/>
                <a:gd name="T4" fmla="*/ 376 w 409"/>
                <a:gd name="T5" fmla="*/ 21 h 364"/>
                <a:gd name="T6" fmla="*/ 243 w 409"/>
                <a:gd name="T7" fmla="*/ 291 h 364"/>
                <a:gd name="T8" fmla="*/ 68 w 409"/>
                <a:gd name="T9" fmla="*/ 204 h 364"/>
                <a:gd name="T10" fmla="*/ 0 w 409"/>
                <a:gd name="T11" fmla="*/ 248 h 364"/>
                <a:gd name="T12" fmla="*/ 235 w 409"/>
                <a:gd name="T13" fmla="*/ 364 h 364"/>
                <a:gd name="T14" fmla="*/ 409 w 409"/>
                <a:gd name="T15" fmla="*/ 10 h 364"/>
                <a:gd name="T16" fmla="*/ 391 w 409"/>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9" h="364">
                  <a:moveTo>
                    <a:pt x="391" y="0"/>
                  </a:moveTo>
                  <a:lnTo>
                    <a:pt x="366" y="16"/>
                  </a:lnTo>
                  <a:lnTo>
                    <a:pt x="376" y="21"/>
                  </a:lnTo>
                  <a:lnTo>
                    <a:pt x="243" y="291"/>
                  </a:lnTo>
                  <a:lnTo>
                    <a:pt x="68" y="204"/>
                  </a:lnTo>
                  <a:lnTo>
                    <a:pt x="0" y="248"/>
                  </a:lnTo>
                  <a:lnTo>
                    <a:pt x="235" y="364"/>
                  </a:lnTo>
                  <a:lnTo>
                    <a:pt x="409" y="10"/>
                  </a:lnTo>
                  <a:lnTo>
                    <a:pt x="3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235"/>
            <p:cNvSpPr/>
            <p:nvPr userDrawn="1"/>
          </p:nvSpPr>
          <p:spPr bwMode="auto">
            <a:xfrm>
              <a:off x="5448301" y="4095750"/>
              <a:ext cx="488950" cy="436563"/>
            </a:xfrm>
            <a:custGeom>
              <a:avLst/>
              <a:gdLst>
                <a:gd name="T0" fmla="*/ 298 w 308"/>
                <a:gd name="T1" fmla="*/ 0 h 275"/>
                <a:gd name="T2" fmla="*/ 167 w 308"/>
                <a:gd name="T3" fmla="*/ 82 h 275"/>
                <a:gd name="T4" fmla="*/ 250 w 308"/>
                <a:gd name="T5" fmla="*/ 123 h 275"/>
                <a:gd name="T6" fmla="*/ 175 w 308"/>
                <a:gd name="T7" fmla="*/ 275 h 275"/>
                <a:gd name="T8" fmla="*/ 0 w 308"/>
                <a:gd name="T9" fmla="*/ 188 h 275"/>
                <a:gd name="T10" fmla="*/ 175 w 308"/>
                <a:gd name="T11" fmla="*/ 275 h 275"/>
                <a:gd name="T12" fmla="*/ 308 w 308"/>
                <a:gd name="T13" fmla="*/ 5 h 275"/>
                <a:gd name="T14" fmla="*/ 298 w 308"/>
                <a:gd name="T15" fmla="*/ 0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8" h="275">
                  <a:moveTo>
                    <a:pt x="298" y="0"/>
                  </a:moveTo>
                  <a:lnTo>
                    <a:pt x="167" y="82"/>
                  </a:lnTo>
                  <a:lnTo>
                    <a:pt x="250" y="123"/>
                  </a:lnTo>
                  <a:lnTo>
                    <a:pt x="175" y="275"/>
                  </a:lnTo>
                  <a:lnTo>
                    <a:pt x="0" y="188"/>
                  </a:lnTo>
                  <a:lnTo>
                    <a:pt x="175" y="275"/>
                  </a:lnTo>
                  <a:lnTo>
                    <a:pt x="308" y="5"/>
                  </a:lnTo>
                  <a:lnTo>
                    <a:pt x="298" y="0"/>
                  </a:lnTo>
                  <a:close/>
                </a:path>
              </a:pathLst>
            </a:custGeom>
            <a:solidFill>
              <a:srgbClr val="A5DCE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36"/>
            <p:cNvSpPr/>
            <p:nvPr userDrawn="1"/>
          </p:nvSpPr>
          <p:spPr bwMode="auto">
            <a:xfrm>
              <a:off x="5448301" y="4095750"/>
              <a:ext cx="488950" cy="436563"/>
            </a:xfrm>
            <a:custGeom>
              <a:avLst/>
              <a:gdLst>
                <a:gd name="T0" fmla="*/ 298 w 308"/>
                <a:gd name="T1" fmla="*/ 0 h 275"/>
                <a:gd name="T2" fmla="*/ 167 w 308"/>
                <a:gd name="T3" fmla="*/ 82 h 275"/>
                <a:gd name="T4" fmla="*/ 250 w 308"/>
                <a:gd name="T5" fmla="*/ 123 h 275"/>
                <a:gd name="T6" fmla="*/ 175 w 308"/>
                <a:gd name="T7" fmla="*/ 275 h 275"/>
                <a:gd name="T8" fmla="*/ 0 w 308"/>
                <a:gd name="T9" fmla="*/ 188 h 275"/>
                <a:gd name="T10" fmla="*/ 175 w 308"/>
                <a:gd name="T11" fmla="*/ 275 h 275"/>
                <a:gd name="T12" fmla="*/ 308 w 308"/>
                <a:gd name="T13" fmla="*/ 5 h 275"/>
                <a:gd name="T14" fmla="*/ 298 w 308"/>
                <a:gd name="T15" fmla="*/ 0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8" h="275">
                  <a:moveTo>
                    <a:pt x="298" y="0"/>
                  </a:moveTo>
                  <a:lnTo>
                    <a:pt x="167" y="82"/>
                  </a:lnTo>
                  <a:lnTo>
                    <a:pt x="250" y="123"/>
                  </a:lnTo>
                  <a:lnTo>
                    <a:pt x="175" y="275"/>
                  </a:lnTo>
                  <a:lnTo>
                    <a:pt x="0" y="188"/>
                  </a:lnTo>
                  <a:lnTo>
                    <a:pt x="175" y="275"/>
                  </a:lnTo>
                  <a:lnTo>
                    <a:pt x="308" y="5"/>
                  </a:lnTo>
                  <a:lnTo>
                    <a:pt x="2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37"/>
            <p:cNvSpPr/>
            <p:nvPr userDrawn="1"/>
          </p:nvSpPr>
          <p:spPr bwMode="auto">
            <a:xfrm>
              <a:off x="5448301" y="4225925"/>
              <a:ext cx="396875" cy="306388"/>
            </a:xfrm>
            <a:custGeom>
              <a:avLst/>
              <a:gdLst>
                <a:gd name="T0" fmla="*/ 167 w 250"/>
                <a:gd name="T1" fmla="*/ 0 h 193"/>
                <a:gd name="T2" fmla="*/ 140 w 250"/>
                <a:gd name="T3" fmla="*/ 18 h 193"/>
                <a:gd name="T4" fmla="*/ 138 w 250"/>
                <a:gd name="T5" fmla="*/ 77 h 193"/>
                <a:gd name="T6" fmla="*/ 100 w 250"/>
                <a:gd name="T7" fmla="*/ 60 h 193"/>
                <a:gd name="T8" fmla="*/ 111 w 250"/>
                <a:gd name="T9" fmla="*/ 37 h 193"/>
                <a:gd name="T10" fmla="*/ 94 w 250"/>
                <a:gd name="T11" fmla="*/ 48 h 193"/>
                <a:gd name="T12" fmla="*/ 90 w 250"/>
                <a:gd name="T13" fmla="*/ 54 h 193"/>
                <a:gd name="T14" fmla="*/ 86 w 250"/>
                <a:gd name="T15" fmla="*/ 52 h 193"/>
                <a:gd name="T16" fmla="*/ 86 w 250"/>
                <a:gd name="T17" fmla="*/ 52 h 193"/>
                <a:gd name="T18" fmla="*/ 167 w 250"/>
                <a:gd name="T19" fmla="*/ 91 h 193"/>
                <a:gd name="T20" fmla="*/ 135 w 250"/>
                <a:gd name="T21" fmla="*/ 122 h 193"/>
                <a:gd name="T22" fmla="*/ 46 w 250"/>
                <a:gd name="T23" fmla="*/ 79 h 193"/>
                <a:gd name="T24" fmla="*/ 0 w 250"/>
                <a:gd name="T25" fmla="*/ 106 h 193"/>
                <a:gd name="T26" fmla="*/ 175 w 250"/>
                <a:gd name="T27" fmla="*/ 193 h 193"/>
                <a:gd name="T28" fmla="*/ 250 w 250"/>
                <a:gd name="T29" fmla="*/ 41 h 193"/>
                <a:gd name="T30" fmla="*/ 167 w 250"/>
                <a:gd name="T31"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3">
                  <a:moveTo>
                    <a:pt x="167" y="0"/>
                  </a:moveTo>
                  <a:lnTo>
                    <a:pt x="140" y="18"/>
                  </a:lnTo>
                  <a:lnTo>
                    <a:pt x="138" y="77"/>
                  </a:lnTo>
                  <a:lnTo>
                    <a:pt x="100" y="60"/>
                  </a:lnTo>
                  <a:lnTo>
                    <a:pt x="111" y="37"/>
                  </a:lnTo>
                  <a:lnTo>
                    <a:pt x="94" y="48"/>
                  </a:lnTo>
                  <a:lnTo>
                    <a:pt x="90" y="54"/>
                  </a:lnTo>
                  <a:lnTo>
                    <a:pt x="86" y="52"/>
                  </a:lnTo>
                  <a:lnTo>
                    <a:pt x="86" y="52"/>
                  </a:lnTo>
                  <a:lnTo>
                    <a:pt x="167" y="91"/>
                  </a:lnTo>
                  <a:lnTo>
                    <a:pt x="135" y="122"/>
                  </a:lnTo>
                  <a:lnTo>
                    <a:pt x="46" y="79"/>
                  </a:lnTo>
                  <a:lnTo>
                    <a:pt x="0" y="106"/>
                  </a:lnTo>
                  <a:lnTo>
                    <a:pt x="175" y="193"/>
                  </a:lnTo>
                  <a:lnTo>
                    <a:pt x="250" y="41"/>
                  </a:lnTo>
                  <a:lnTo>
                    <a:pt x="167" y="0"/>
                  </a:lnTo>
                  <a:close/>
                </a:path>
              </a:pathLst>
            </a:custGeom>
            <a:solidFill>
              <a:srgbClr val="23BAC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38"/>
            <p:cNvSpPr/>
            <p:nvPr userDrawn="1"/>
          </p:nvSpPr>
          <p:spPr bwMode="auto">
            <a:xfrm>
              <a:off x="5448301" y="4225925"/>
              <a:ext cx="396875" cy="306388"/>
            </a:xfrm>
            <a:custGeom>
              <a:avLst/>
              <a:gdLst>
                <a:gd name="T0" fmla="*/ 167 w 250"/>
                <a:gd name="T1" fmla="*/ 0 h 193"/>
                <a:gd name="T2" fmla="*/ 140 w 250"/>
                <a:gd name="T3" fmla="*/ 18 h 193"/>
                <a:gd name="T4" fmla="*/ 138 w 250"/>
                <a:gd name="T5" fmla="*/ 77 h 193"/>
                <a:gd name="T6" fmla="*/ 100 w 250"/>
                <a:gd name="T7" fmla="*/ 60 h 193"/>
                <a:gd name="T8" fmla="*/ 111 w 250"/>
                <a:gd name="T9" fmla="*/ 37 h 193"/>
                <a:gd name="T10" fmla="*/ 94 w 250"/>
                <a:gd name="T11" fmla="*/ 48 h 193"/>
                <a:gd name="T12" fmla="*/ 90 w 250"/>
                <a:gd name="T13" fmla="*/ 54 h 193"/>
                <a:gd name="T14" fmla="*/ 86 w 250"/>
                <a:gd name="T15" fmla="*/ 52 h 193"/>
                <a:gd name="T16" fmla="*/ 86 w 250"/>
                <a:gd name="T17" fmla="*/ 52 h 193"/>
                <a:gd name="T18" fmla="*/ 167 w 250"/>
                <a:gd name="T19" fmla="*/ 91 h 193"/>
                <a:gd name="T20" fmla="*/ 135 w 250"/>
                <a:gd name="T21" fmla="*/ 122 h 193"/>
                <a:gd name="T22" fmla="*/ 46 w 250"/>
                <a:gd name="T23" fmla="*/ 79 h 193"/>
                <a:gd name="T24" fmla="*/ 0 w 250"/>
                <a:gd name="T25" fmla="*/ 106 h 193"/>
                <a:gd name="T26" fmla="*/ 175 w 250"/>
                <a:gd name="T27" fmla="*/ 193 h 193"/>
                <a:gd name="T28" fmla="*/ 250 w 250"/>
                <a:gd name="T29" fmla="*/ 41 h 193"/>
                <a:gd name="T30" fmla="*/ 167 w 250"/>
                <a:gd name="T31"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0" h="193">
                  <a:moveTo>
                    <a:pt x="167" y="0"/>
                  </a:moveTo>
                  <a:lnTo>
                    <a:pt x="140" y="18"/>
                  </a:lnTo>
                  <a:lnTo>
                    <a:pt x="138" y="77"/>
                  </a:lnTo>
                  <a:lnTo>
                    <a:pt x="100" y="60"/>
                  </a:lnTo>
                  <a:lnTo>
                    <a:pt x="111" y="37"/>
                  </a:lnTo>
                  <a:lnTo>
                    <a:pt x="94" y="48"/>
                  </a:lnTo>
                  <a:lnTo>
                    <a:pt x="90" y="54"/>
                  </a:lnTo>
                  <a:lnTo>
                    <a:pt x="86" y="52"/>
                  </a:lnTo>
                  <a:lnTo>
                    <a:pt x="86" y="52"/>
                  </a:lnTo>
                  <a:lnTo>
                    <a:pt x="167" y="91"/>
                  </a:lnTo>
                  <a:lnTo>
                    <a:pt x="135" y="122"/>
                  </a:lnTo>
                  <a:lnTo>
                    <a:pt x="46" y="79"/>
                  </a:lnTo>
                  <a:lnTo>
                    <a:pt x="0" y="106"/>
                  </a:lnTo>
                  <a:lnTo>
                    <a:pt x="175" y="193"/>
                  </a:lnTo>
                  <a:lnTo>
                    <a:pt x="250" y="41"/>
                  </a:lnTo>
                  <a:lnTo>
                    <a:pt x="1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39"/>
            <p:cNvSpPr/>
            <p:nvPr userDrawn="1"/>
          </p:nvSpPr>
          <p:spPr bwMode="auto">
            <a:xfrm>
              <a:off x="5521326" y="4308475"/>
              <a:ext cx="192088" cy="111125"/>
            </a:xfrm>
            <a:custGeom>
              <a:avLst/>
              <a:gdLst>
                <a:gd name="T0" fmla="*/ 40 w 121"/>
                <a:gd name="T1" fmla="*/ 0 h 70"/>
                <a:gd name="T2" fmla="*/ 0 w 121"/>
                <a:gd name="T3" fmla="*/ 27 h 70"/>
                <a:gd name="T4" fmla="*/ 89 w 121"/>
                <a:gd name="T5" fmla="*/ 70 h 70"/>
                <a:gd name="T6" fmla="*/ 121 w 121"/>
                <a:gd name="T7" fmla="*/ 39 h 70"/>
                <a:gd name="T8" fmla="*/ 40 w 121"/>
                <a:gd name="T9" fmla="*/ 0 h 70"/>
              </a:gdLst>
              <a:ahLst/>
              <a:cxnLst>
                <a:cxn ang="0">
                  <a:pos x="T0" y="T1"/>
                </a:cxn>
                <a:cxn ang="0">
                  <a:pos x="T2" y="T3"/>
                </a:cxn>
                <a:cxn ang="0">
                  <a:pos x="T4" y="T5"/>
                </a:cxn>
                <a:cxn ang="0">
                  <a:pos x="T6" y="T7"/>
                </a:cxn>
                <a:cxn ang="0">
                  <a:pos x="T8" y="T9"/>
                </a:cxn>
              </a:cxnLst>
              <a:rect l="0" t="0" r="r" b="b"/>
              <a:pathLst>
                <a:path w="121" h="70">
                  <a:moveTo>
                    <a:pt x="40" y="0"/>
                  </a:moveTo>
                  <a:lnTo>
                    <a:pt x="0" y="27"/>
                  </a:lnTo>
                  <a:lnTo>
                    <a:pt x="89" y="70"/>
                  </a:lnTo>
                  <a:lnTo>
                    <a:pt x="121" y="39"/>
                  </a:lnTo>
                  <a:lnTo>
                    <a:pt x="40" y="0"/>
                  </a:lnTo>
                  <a:close/>
                </a:path>
              </a:pathLst>
            </a:custGeom>
            <a:solidFill>
              <a:srgbClr val="ECEF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40"/>
            <p:cNvSpPr/>
            <p:nvPr userDrawn="1"/>
          </p:nvSpPr>
          <p:spPr bwMode="auto">
            <a:xfrm>
              <a:off x="5521326" y="4308475"/>
              <a:ext cx="192088" cy="111125"/>
            </a:xfrm>
            <a:custGeom>
              <a:avLst/>
              <a:gdLst>
                <a:gd name="T0" fmla="*/ 40 w 121"/>
                <a:gd name="T1" fmla="*/ 0 h 70"/>
                <a:gd name="T2" fmla="*/ 0 w 121"/>
                <a:gd name="T3" fmla="*/ 27 h 70"/>
                <a:gd name="T4" fmla="*/ 89 w 121"/>
                <a:gd name="T5" fmla="*/ 70 h 70"/>
                <a:gd name="T6" fmla="*/ 121 w 121"/>
                <a:gd name="T7" fmla="*/ 39 h 70"/>
                <a:gd name="T8" fmla="*/ 40 w 121"/>
                <a:gd name="T9" fmla="*/ 0 h 70"/>
              </a:gdLst>
              <a:ahLst/>
              <a:cxnLst>
                <a:cxn ang="0">
                  <a:pos x="T0" y="T1"/>
                </a:cxn>
                <a:cxn ang="0">
                  <a:pos x="T2" y="T3"/>
                </a:cxn>
                <a:cxn ang="0">
                  <a:pos x="T4" y="T5"/>
                </a:cxn>
                <a:cxn ang="0">
                  <a:pos x="T6" y="T7"/>
                </a:cxn>
                <a:cxn ang="0">
                  <a:pos x="T8" y="T9"/>
                </a:cxn>
              </a:cxnLst>
              <a:rect l="0" t="0" r="r" b="b"/>
              <a:pathLst>
                <a:path w="121" h="70">
                  <a:moveTo>
                    <a:pt x="40" y="0"/>
                  </a:moveTo>
                  <a:lnTo>
                    <a:pt x="0" y="27"/>
                  </a:lnTo>
                  <a:lnTo>
                    <a:pt x="89" y="70"/>
                  </a:lnTo>
                  <a:lnTo>
                    <a:pt x="121" y="39"/>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41"/>
            <p:cNvSpPr/>
            <p:nvPr userDrawn="1"/>
          </p:nvSpPr>
          <p:spPr bwMode="auto">
            <a:xfrm>
              <a:off x="5584826" y="4302125"/>
              <a:ext cx="12700" cy="9525"/>
            </a:xfrm>
            <a:custGeom>
              <a:avLst/>
              <a:gdLst>
                <a:gd name="T0" fmla="*/ 8 w 8"/>
                <a:gd name="T1" fmla="*/ 0 h 6"/>
                <a:gd name="T2" fmla="*/ 0 w 8"/>
                <a:gd name="T3" fmla="*/ 4 h 6"/>
                <a:gd name="T4" fmla="*/ 4 w 8"/>
                <a:gd name="T5" fmla="*/ 6 h 6"/>
                <a:gd name="T6" fmla="*/ 8 w 8"/>
                <a:gd name="T7" fmla="*/ 0 h 6"/>
              </a:gdLst>
              <a:ahLst/>
              <a:cxnLst>
                <a:cxn ang="0">
                  <a:pos x="T0" y="T1"/>
                </a:cxn>
                <a:cxn ang="0">
                  <a:pos x="T2" y="T3"/>
                </a:cxn>
                <a:cxn ang="0">
                  <a:pos x="T4" y="T5"/>
                </a:cxn>
                <a:cxn ang="0">
                  <a:pos x="T6" y="T7"/>
                </a:cxn>
              </a:cxnLst>
              <a:rect l="0" t="0" r="r" b="b"/>
              <a:pathLst>
                <a:path w="8" h="6">
                  <a:moveTo>
                    <a:pt x="8" y="0"/>
                  </a:moveTo>
                  <a:lnTo>
                    <a:pt x="0" y="4"/>
                  </a:lnTo>
                  <a:lnTo>
                    <a:pt x="4" y="6"/>
                  </a:lnTo>
                  <a:lnTo>
                    <a:pt x="8" y="0"/>
                  </a:lnTo>
                  <a:close/>
                </a:path>
              </a:pathLst>
            </a:custGeom>
            <a:solidFill>
              <a:srgbClr val="D06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42"/>
            <p:cNvSpPr/>
            <p:nvPr userDrawn="1"/>
          </p:nvSpPr>
          <p:spPr bwMode="auto">
            <a:xfrm>
              <a:off x="5584826" y="4302125"/>
              <a:ext cx="12700" cy="9525"/>
            </a:xfrm>
            <a:custGeom>
              <a:avLst/>
              <a:gdLst>
                <a:gd name="T0" fmla="*/ 8 w 8"/>
                <a:gd name="T1" fmla="*/ 0 h 6"/>
                <a:gd name="T2" fmla="*/ 0 w 8"/>
                <a:gd name="T3" fmla="*/ 4 h 6"/>
                <a:gd name="T4" fmla="*/ 4 w 8"/>
                <a:gd name="T5" fmla="*/ 6 h 6"/>
                <a:gd name="T6" fmla="*/ 8 w 8"/>
                <a:gd name="T7" fmla="*/ 0 h 6"/>
              </a:gdLst>
              <a:ahLst/>
              <a:cxnLst>
                <a:cxn ang="0">
                  <a:pos x="T0" y="T1"/>
                </a:cxn>
                <a:cxn ang="0">
                  <a:pos x="T2" y="T3"/>
                </a:cxn>
                <a:cxn ang="0">
                  <a:pos x="T4" y="T5"/>
                </a:cxn>
                <a:cxn ang="0">
                  <a:pos x="T6" y="T7"/>
                </a:cxn>
              </a:cxnLst>
              <a:rect l="0" t="0" r="r" b="b"/>
              <a:pathLst>
                <a:path w="8" h="6">
                  <a:moveTo>
                    <a:pt x="8" y="0"/>
                  </a:moveTo>
                  <a:lnTo>
                    <a:pt x="0" y="4"/>
                  </a:lnTo>
                  <a:lnTo>
                    <a:pt x="4" y="6"/>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243"/>
            <p:cNvSpPr/>
            <p:nvPr userDrawn="1"/>
          </p:nvSpPr>
          <p:spPr bwMode="auto">
            <a:xfrm>
              <a:off x="5607051" y="4254500"/>
              <a:ext cx="63500" cy="93663"/>
            </a:xfrm>
            <a:custGeom>
              <a:avLst/>
              <a:gdLst>
                <a:gd name="T0" fmla="*/ 40 w 40"/>
                <a:gd name="T1" fmla="*/ 0 h 59"/>
                <a:gd name="T2" fmla="*/ 11 w 40"/>
                <a:gd name="T3" fmla="*/ 19 h 59"/>
                <a:gd name="T4" fmla="*/ 0 w 40"/>
                <a:gd name="T5" fmla="*/ 42 h 59"/>
                <a:gd name="T6" fmla="*/ 38 w 40"/>
                <a:gd name="T7" fmla="*/ 59 h 59"/>
                <a:gd name="T8" fmla="*/ 40 w 40"/>
                <a:gd name="T9" fmla="*/ 0 h 59"/>
              </a:gdLst>
              <a:ahLst/>
              <a:cxnLst>
                <a:cxn ang="0">
                  <a:pos x="T0" y="T1"/>
                </a:cxn>
                <a:cxn ang="0">
                  <a:pos x="T2" y="T3"/>
                </a:cxn>
                <a:cxn ang="0">
                  <a:pos x="T4" y="T5"/>
                </a:cxn>
                <a:cxn ang="0">
                  <a:pos x="T6" y="T7"/>
                </a:cxn>
                <a:cxn ang="0">
                  <a:pos x="T8" y="T9"/>
                </a:cxn>
              </a:cxnLst>
              <a:rect l="0" t="0" r="r" b="b"/>
              <a:pathLst>
                <a:path w="40" h="59">
                  <a:moveTo>
                    <a:pt x="40" y="0"/>
                  </a:moveTo>
                  <a:lnTo>
                    <a:pt x="11" y="19"/>
                  </a:lnTo>
                  <a:lnTo>
                    <a:pt x="0" y="42"/>
                  </a:lnTo>
                  <a:lnTo>
                    <a:pt x="38" y="59"/>
                  </a:lnTo>
                  <a:lnTo>
                    <a:pt x="40" y="0"/>
                  </a:lnTo>
                  <a:close/>
                </a:path>
              </a:pathLst>
            </a:custGeom>
            <a:solidFill>
              <a:srgbClr val="D06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244"/>
            <p:cNvSpPr/>
            <p:nvPr userDrawn="1"/>
          </p:nvSpPr>
          <p:spPr bwMode="auto">
            <a:xfrm>
              <a:off x="5607051" y="4254500"/>
              <a:ext cx="63500" cy="93663"/>
            </a:xfrm>
            <a:custGeom>
              <a:avLst/>
              <a:gdLst>
                <a:gd name="T0" fmla="*/ 40 w 40"/>
                <a:gd name="T1" fmla="*/ 0 h 59"/>
                <a:gd name="T2" fmla="*/ 11 w 40"/>
                <a:gd name="T3" fmla="*/ 19 h 59"/>
                <a:gd name="T4" fmla="*/ 0 w 40"/>
                <a:gd name="T5" fmla="*/ 42 h 59"/>
                <a:gd name="T6" fmla="*/ 38 w 40"/>
                <a:gd name="T7" fmla="*/ 59 h 59"/>
                <a:gd name="T8" fmla="*/ 40 w 40"/>
                <a:gd name="T9" fmla="*/ 0 h 59"/>
              </a:gdLst>
              <a:ahLst/>
              <a:cxnLst>
                <a:cxn ang="0">
                  <a:pos x="T0" y="T1"/>
                </a:cxn>
                <a:cxn ang="0">
                  <a:pos x="T2" y="T3"/>
                </a:cxn>
                <a:cxn ang="0">
                  <a:pos x="T4" y="T5"/>
                </a:cxn>
                <a:cxn ang="0">
                  <a:pos x="T6" y="T7"/>
                </a:cxn>
                <a:cxn ang="0">
                  <a:pos x="T8" y="T9"/>
                </a:cxn>
              </a:cxnLst>
              <a:rect l="0" t="0" r="r" b="b"/>
              <a:pathLst>
                <a:path w="40" h="59">
                  <a:moveTo>
                    <a:pt x="40" y="0"/>
                  </a:moveTo>
                  <a:lnTo>
                    <a:pt x="11" y="19"/>
                  </a:lnTo>
                  <a:lnTo>
                    <a:pt x="0" y="42"/>
                  </a:lnTo>
                  <a:lnTo>
                    <a:pt x="38" y="59"/>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17" name="Picture 24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280026" y="2668588"/>
              <a:ext cx="155575" cy="13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内容占位符 2"/>
          <p:cNvSpPr>
            <a:spLocks noGrp="1"/>
          </p:cNvSpPr>
          <p:nvPr>
            <p:ph idx="1"/>
          </p:nvPr>
        </p:nvSpPr>
        <p:spPr/>
        <p:txBody>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10"/>
          </p:nvPr>
        </p:nvSpPr>
        <p:spPr/>
        <p:txBody>
          <a:bodyPr/>
          <a:lstStyle/>
          <a:p>
            <a:fld id="{6489D9C7-5DC6-4263-87FF-7C99F6FB63C3}" type="datetime1">
              <a:rPr lang="zh-CN" altLang="en-US" smtClean="0"/>
            </a:fld>
            <a:endParaRPr lang="zh-CN" altLang="en-US"/>
          </a:p>
        </p:txBody>
      </p:sp>
      <p:sp>
        <p:nvSpPr>
          <p:cNvPr id="5" name="页脚占位符 4"/>
          <p:cNvSpPr>
            <a:spLocks noGrp="1"/>
          </p:cNvSpPr>
          <p:nvPr>
            <p:ph type="ftr" sz="quarter" idx="11"/>
          </p:nvPr>
        </p:nvSpPr>
        <p:spPr/>
        <p:txBody>
          <a:bodyPr/>
          <a:lstStyle/>
          <a:p>
            <a:r>
              <a:rPr lang="en-US" altLang="zh-CN"/>
              <a:t>www.islide.cc</a:t>
            </a:r>
            <a:endParaRPr lang="zh-CN" altLang="en-US" dirty="0"/>
          </a:p>
        </p:txBody>
      </p:sp>
      <p:sp>
        <p:nvSpPr>
          <p:cNvPr id="6" name="灯片编号占位符 5"/>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4" name="日期占位符 3"/>
          <p:cNvSpPr>
            <a:spLocks noGrp="1"/>
          </p:cNvSpPr>
          <p:nvPr>
            <p:ph type="dt" sz="half" idx="10"/>
          </p:nvPr>
        </p:nvSpPr>
        <p:spPr/>
        <p:txBody>
          <a:bodyPr/>
          <a:lstStyle/>
          <a:p>
            <a:fld id="{6489D9C7-5DC6-4263-87FF-7C99F6FB63C3}" type="datetime1">
              <a:rPr lang="zh-CN" altLang="en-US" smtClean="0"/>
            </a:fld>
            <a:endParaRPr lang="zh-CN" altLang="en-US" dirty="0"/>
          </a:p>
        </p:txBody>
      </p:sp>
      <p:sp>
        <p:nvSpPr>
          <p:cNvPr id="9" name="灯片编号占位符 8"/>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Ref idx="1001">
        <a:schemeClr val="bg1"/>
      </p:bgRef>
    </p:bg>
    <p:spTree>
      <p:nvGrpSpPr>
        <p:cNvPr id="1" name=""/>
        <p:cNvGrpSpPr/>
        <p:nvPr/>
      </p:nvGrpSpPr>
      <p:grpSpPr>
        <a:xfrm>
          <a:off x="0" y="0"/>
          <a:ext cx="0" cy="0"/>
          <a:chOff x="0" y="0"/>
          <a:chExt cx="0" cy="0"/>
        </a:xfrm>
      </p:grpSpPr>
      <p:grpSp>
        <p:nvGrpSpPr>
          <p:cNvPr id="128" name="组合 127"/>
          <p:cNvGrpSpPr/>
          <p:nvPr userDrawn="1"/>
        </p:nvGrpSpPr>
        <p:grpSpPr>
          <a:xfrm>
            <a:off x="0" y="0"/>
            <a:ext cx="12192000" cy="6858000"/>
            <a:chOff x="0" y="0"/>
            <a:chExt cx="12192000" cy="6858000"/>
          </a:xfrm>
        </p:grpSpPr>
        <p:sp>
          <p:nvSpPr>
            <p:cNvPr id="6" name="AutoShape 3"/>
            <p:cNvSpPr>
              <a:spLocks noChangeAspect="1" noChangeArrowheads="1" noTextEdit="1"/>
            </p:cNvSpPr>
            <p:nvPr userDrawn="1"/>
          </p:nvSpPr>
          <p:spPr bwMode="auto">
            <a:xfrm>
              <a:off x="0" y="1807980"/>
              <a:ext cx="12192000" cy="5050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 name="Rectangle 5"/>
            <p:cNvSpPr>
              <a:spLocks noChangeArrowheads="1"/>
            </p:cNvSpPr>
            <p:nvPr userDrawn="1"/>
          </p:nvSpPr>
          <p:spPr bwMode="auto">
            <a:xfrm>
              <a:off x="0" y="6660"/>
              <a:ext cx="12185338" cy="6844677"/>
            </a:xfrm>
            <a:prstGeom prst="rect">
              <a:avLst/>
            </a:prstGeom>
            <a:solidFill>
              <a:srgbClr val="8BE3E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 name="Rectangle 6"/>
            <p:cNvSpPr>
              <a:spLocks noChangeArrowheads="1"/>
            </p:cNvSpPr>
            <p:nvPr userDrawn="1"/>
          </p:nvSpPr>
          <p:spPr bwMode="auto">
            <a:xfrm>
              <a:off x="0" y="1814642"/>
              <a:ext cx="12185338" cy="50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 name="Freeform 7"/>
            <p:cNvSpPr/>
            <p:nvPr userDrawn="1"/>
          </p:nvSpPr>
          <p:spPr bwMode="auto">
            <a:xfrm>
              <a:off x="6708931" y="2077804"/>
              <a:ext cx="2085298" cy="1379095"/>
            </a:xfrm>
            <a:custGeom>
              <a:avLst/>
              <a:gdLst>
                <a:gd name="T0" fmla="*/ 88 w 301"/>
                <a:gd name="T1" fmla="*/ 0 h 199"/>
                <a:gd name="T2" fmla="*/ 43 w 301"/>
                <a:gd name="T3" fmla="*/ 45 h 199"/>
                <a:gd name="T4" fmla="*/ 46 w 301"/>
                <a:gd name="T5" fmla="*/ 59 h 199"/>
                <a:gd name="T6" fmla="*/ 33 w 301"/>
                <a:gd name="T7" fmla="*/ 57 h 199"/>
                <a:gd name="T8" fmla="*/ 0 w 301"/>
                <a:gd name="T9" fmla="*/ 90 h 199"/>
                <a:gd name="T10" fmla="*/ 33 w 301"/>
                <a:gd name="T11" fmla="*/ 123 h 199"/>
                <a:gd name="T12" fmla="*/ 33 w 301"/>
                <a:gd name="T13" fmla="*/ 123 h 199"/>
                <a:gd name="T14" fmla="*/ 61 w 301"/>
                <a:gd name="T15" fmla="*/ 152 h 199"/>
                <a:gd name="T16" fmla="*/ 61 w 301"/>
                <a:gd name="T17" fmla="*/ 153 h 199"/>
                <a:gd name="T18" fmla="*/ 105 w 301"/>
                <a:gd name="T19" fmla="*/ 197 h 199"/>
                <a:gd name="T20" fmla="*/ 139 w 301"/>
                <a:gd name="T21" fmla="*/ 183 h 199"/>
                <a:gd name="T22" fmla="*/ 167 w 301"/>
                <a:gd name="T23" fmla="*/ 199 h 199"/>
                <a:gd name="T24" fmla="*/ 197 w 301"/>
                <a:gd name="T25" fmla="*/ 181 h 199"/>
                <a:gd name="T26" fmla="*/ 223 w 301"/>
                <a:gd name="T27" fmla="*/ 188 h 199"/>
                <a:gd name="T28" fmla="*/ 267 w 301"/>
                <a:gd name="T29" fmla="*/ 144 h 199"/>
                <a:gd name="T30" fmla="*/ 266 w 301"/>
                <a:gd name="T31" fmla="*/ 133 h 199"/>
                <a:gd name="T32" fmla="*/ 267 w 301"/>
                <a:gd name="T33" fmla="*/ 133 h 199"/>
                <a:gd name="T34" fmla="*/ 301 w 301"/>
                <a:gd name="T35" fmla="*/ 99 h 199"/>
                <a:gd name="T36" fmla="*/ 267 w 301"/>
                <a:gd name="T37" fmla="*/ 66 h 199"/>
                <a:gd name="T38" fmla="*/ 254 w 301"/>
                <a:gd name="T39" fmla="*/ 69 h 199"/>
                <a:gd name="T40" fmla="*/ 257 w 301"/>
                <a:gd name="T41" fmla="*/ 53 h 199"/>
                <a:gd name="T42" fmla="*/ 212 w 301"/>
                <a:gd name="T43" fmla="*/ 8 h 199"/>
                <a:gd name="T44" fmla="*/ 170 w 301"/>
                <a:gd name="T45" fmla="*/ 39 h 199"/>
                <a:gd name="T46" fmla="*/ 150 w 301"/>
                <a:gd name="T47" fmla="*/ 33 h 199"/>
                <a:gd name="T48" fmla="*/ 132 w 301"/>
                <a:gd name="T49" fmla="*/ 38 h 199"/>
                <a:gd name="T50" fmla="*/ 88 w 301"/>
                <a:gd name="T5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1" h="199">
                  <a:moveTo>
                    <a:pt x="88" y="0"/>
                  </a:moveTo>
                  <a:cubicBezTo>
                    <a:pt x="63" y="0"/>
                    <a:pt x="43" y="20"/>
                    <a:pt x="43" y="45"/>
                  </a:cubicBezTo>
                  <a:cubicBezTo>
                    <a:pt x="43" y="50"/>
                    <a:pt x="44" y="55"/>
                    <a:pt x="46" y="59"/>
                  </a:cubicBezTo>
                  <a:cubicBezTo>
                    <a:pt x="42" y="57"/>
                    <a:pt x="37" y="57"/>
                    <a:pt x="33" y="57"/>
                  </a:cubicBezTo>
                  <a:cubicBezTo>
                    <a:pt x="15" y="57"/>
                    <a:pt x="0" y="71"/>
                    <a:pt x="0" y="90"/>
                  </a:cubicBezTo>
                  <a:cubicBezTo>
                    <a:pt x="0" y="108"/>
                    <a:pt x="15" y="123"/>
                    <a:pt x="33" y="123"/>
                  </a:cubicBezTo>
                  <a:cubicBezTo>
                    <a:pt x="33" y="123"/>
                    <a:pt x="33" y="123"/>
                    <a:pt x="33" y="123"/>
                  </a:cubicBezTo>
                  <a:cubicBezTo>
                    <a:pt x="35" y="138"/>
                    <a:pt x="46" y="150"/>
                    <a:pt x="61" y="152"/>
                  </a:cubicBezTo>
                  <a:cubicBezTo>
                    <a:pt x="61" y="153"/>
                    <a:pt x="61" y="153"/>
                    <a:pt x="61" y="153"/>
                  </a:cubicBezTo>
                  <a:cubicBezTo>
                    <a:pt x="61" y="177"/>
                    <a:pt x="81" y="197"/>
                    <a:pt x="105" y="197"/>
                  </a:cubicBezTo>
                  <a:cubicBezTo>
                    <a:pt x="118" y="197"/>
                    <a:pt x="130" y="192"/>
                    <a:pt x="139" y="183"/>
                  </a:cubicBezTo>
                  <a:cubicBezTo>
                    <a:pt x="144" y="193"/>
                    <a:pt x="155" y="199"/>
                    <a:pt x="167" y="199"/>
                  </a:cubicBezTo>
                  <a:cubicBezTo>
                    <a:pt x="181" y="199"/>
                    <a:pt x="192" y="192"/>
                    <a:pt x="197" y="181"/>
                  </a:cubicBezTo>
                  <a:cubicBezTo>
                    <a:pt x="205" y="185"/>
                    <a:pt x="213" y="188"/>
                    <a:pt x="223" y="188"/>
                  </a:cubicBezTo>
                  <a:cubicBezTo>
                    <a:pt x="247" y="188"/>
                    <a:pt x="267" y="168"/>
                    <a:pt x="267" y="144"/>
                  </a:cubicBezTo>
                  <a:cubicBezTo>
                    <a:pt x="267" y="140"/>
                    <a:pt x="267" y="136"/>
                    <a:pt x="266" y="133"/>
                  </a:cubicBezTo>
                  <a:cubicBezTo>
                    <a:pt x="267" y="133"/>
                    <a:pt x="267" y="133"/>
                    <a:pt x="267" y="133"/>
                  </a:cubicBezTo>
                  <a:cubicBezTo>
                    <a:pt x="286" y="133"/>
                    <a:pt x="301" y="118"/>
                    <a:pt x="301" y="99"/>
                  </a:cubicBezTo>
                  <a:cubicBezTo>
                    <a:pt x="301" y="81"/>
                    <a:pt x="286" y="66"/>
                    <a:pt x="267" y="66"/>
                  </a:cubicBezTo>
                  <a:cubicBezTo>
                    <a:pt x="263" y="66"/>
                    <a:pt x="258" y="67"/>
                    <a:pt x="254" y="69"/>
                  </a:cubicBezTo>
                  <a:cubicBezTo>
                    <a:pt x="256" y="64"/>
                    <a:pt x="257" y="59"/>
                    <a:pt x="257" y="53"/>
                  </a:cubicBezTo>
                  <a:cubicBezTo>
                    <a:pt x="257" y="28"/>
                    <a:pt x="237" y="8"/>
                    <a:pt x="212" y="8"/>
                  </a:cubicBezTo>
                  <a:cubicBezTo>
                    <a:pt x="192" y="8"/>
                    <a:pt x="175" y="21"/>
                    <a:pt x="170" y="39"/>
                  </a:cubicBezTo>
                  <a:cubicBezTo>
                    <a:pt x="164" y="35"/>
                    <a:pt x="157" y="33"/>
                    <a:pt x="150" y="33"/>
                  </a:cubicBezTo>
                  <a:cubicBezTo>
                    <a:pt x="144" y="33"/>
                    <a:pt x="137" y="35"/>
                    <a:pt x="132" y="38"/>
                  </a:cubicBezTo>
                  <a:cubicBezTo>
                    <a:pt x="129" y="17"/>
                    <a:pt x="110" y="0"/>
                    <a:pt x="88" y="0"/>
                  </a:cubicBezTo>
                </a:path>
              </a:pathLst>
            </a:custGeom>
            <a:solidFill>
              <a:srgbClr val="AEEB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userDrawn="1"/>
          </p:nvSpPr>
          <p:spPr bwMode="auto">
            <a:xfrm>
              <a:off x="0" y="3533515"/>
              <a:ext cx="12185338" cy="3317823"/>
            </a:xfrm>
            <a:custGeom>
              <a:avLst/>
              <a:gdLst>
                <a:gd name="T0" fmla="*/ 0 w 1760"/>
                <a:gd name="T1" fmla="*/ 0 h 479"/>
                <a:gd name="T2" fmla="*/ 885 w 1760"/>
                <a:gd name="T3" fmla="*/ 65 h 479"/>
                <a:gd name="T4" fmla="*/ 1760 w 1760"/>
                <a:gd name="T5" fmla="*/ 21 h 479"/>
                <a:gd name="T6" fmla="*/ 1760 w 1760"/>
                <a:gd name="T7" fmla="*/ 479 h 479"/>
                <a:gd name="T8" fmla="*/ 0 w 1760"/>
                <a:gd name="T9" fmla="*/ 479 h 479"/>
                <a:gd name="T10" fmla="*/ 0 w 1760"/>
                <a:gd name="T11" fmla="*/ 0 h 479"/>
              </a:gdLst>
              <a:ahLst/>
              <a:cxnLst>
                <a:cxn ang="0">
                  <a:pos x="T0" y="T1"/>
                </a:cxn>
                <a:cxn ang="0">
                  <a:pos x="T2" y="T3"/>
                </a:cxn>
                <a:cxn ang="0">
                  <a:pos x="T4" y="T5"/>
                </a:cxn>
                <a:cxn ang="0">
                  <a:pos x="T6" y="T7"/>
                </a:cxn>
                <a:cxn ang="0">
                  <a:pos x="T8" y="T9"/>
                </a:cxn>
                <a:cxn ang="0">
                  <a:pos x="T10" y="T11"/>
                </a:cxn>
              </a:cxnLst>
              <a:rect l="0" t="0" r="r" b="b"/>
              <a:pathLst>
                <a:path w="1760" h="479">
                  <a:moveTo>
                    <a:pt x="0" y="0"/>
                  </a:moveTo>
                  <a:cubicBezTo>
                    <a:pt x="0" y="0"/>
                    <a:pt x="325" y="87"/>
                    <a:pt x="885" y="65"/>
                  </a:cubicBezTo>
                  <a:cubicBezTo>
                    <a:pt x="1444" y="43"/>
                    <a:pt x="1577" y="0"/>
                    <a:pt x="1760" y="21"/>
                  </a:cubicBezTo>
                  <a:cubicBezTo>
                    <a:pt x="1760" y="479"/>
                    <a:pt x="1760" y="479"/>
                    <a:pt x="1760" y="479"/>
                  </a:cubicBezTo>
                  <a:cubicBezTo>
                    <a:pt x="0" y="479"/>
                    <a:pt x="0" y="479"/>
                    <a:pt x="0" y="479"/>
                  </a:cubicBezTo>
                  <a:cubicBezTo>
                    <a:pt x="0" y="0"/>
                    <a:pt x="0" y="0"/>
                    <a:pt x="0" y="0"/>
                  </a:cubicBezTo>
                </a:path>
              </a:pathLst>
            </a:custGeom>
            <a:solidFill>
              <a:srgbClr val="3BAED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9"/>
            <p:cNvSpPr/>
            <p:nvPr userDrawn="1"/>
          </p:nvSpPr>
          <p:spPr bwMode="auto">
            <a:xfrm>
              <a:off x="0" y="4329660"/>
              <a:ext cx="12185338" cy="1982034"/>
            </a:xfrm>
            <a:custGeom>
              <a:avLst/>
              <a:gdLst>
                <a:gd name="T0" fmla="*/ 0 w 1760"/>
                <a:gd name="T1" fmla="*/ 47 h 286"/>
                <a:gd name="T2" fmla="*/ 563 w 1760"/>
                <a:gd name="T3" fmla="*/ 0 h 286"/>
                <a:gd name="T4" fmla="*/ 1760 w 1760"/>
                <a:gd name="T5" fmla="*/ 23 h 286"/>
                <a:gd name="T6" fmla="*/ 1760 w 1760"/>
                <a:gd name="T7" fmla="*/ 286 h 286"/>
                <a:gd name="T8" fmla="*/ 0 w 1760"/>
                <a:gd name="T9" fmla="*/ 286 h 286"/>
                <a:gd name="T10" fmla="*/ 0 w 1760"/>
                <a:gd name="T11" fmla="*/ 47 h 286"/>
              </a:gdLst>
              <a:ahLst/>
              <a:cxnLst>
                <a:cxn ang="0">
                  <a:pos x="T0" y="T1"/>
                </a:cxn>
                <a:cxn ang="0">
                  <a:pos x="T2" y="T3"/>
                </a:cxn>
                <a:cxn ang="0">
                  <a:pos x="T4" y="T5"/>
                </a:cxn>
                <a:cxn ang="0">
                  <a:pos x="T6" y="T7"/>
                </a:cxn>
                <a:cxn ang="0">
                  <a:pos x="T8" y="T9"/>
                </a:cxn>
                <a:cxn ang="0">
                  <a:pos x="T10" y="T11"/>
                </a:cxn>
              </a:cxnLst>
              <a:rect l="0" t="0" r="r" b="b"/>
              <a:pathLst>
                <a:path w="1760" h="286">
                  <a:moveTo>
                    <a:pt x="0" y="47"/>
                  </a:moveTo>
                  <a:cubicBezTo>
                    <a:pt x="0" y="47"/>
                    <a:pt x="214" y="0"/>
                    <a:pt x="563" y="0"/>
                  </a:cubicBezTo>
                  <a:cubicBezTo>
                    <a:pt x="912" y="0"/>
                    <a:pt x="1334" y="143"/>
                    <a:pt x="1760" y="23"/>
                  </a:cubicBezTo>
                  <a:cubicBezTo>
                    <a:pt x="1760" y="286"/>
                    <a:pt x="1760" y="286"/>
                    <a:pt x="1760" y="286"/>
                  </a:cubicBezTo>
                  <a:cubicBezTo>
                    <a:pt x="0" y="286"/>
                    <a:pt x="0" y="286"/>
                    <a:pt x="0" y="286"/>
                  </a:cubicBezTo>
                  <a:lnTo>
                    <a:pt x="0" y="47"/>
                  </a:lnTo>
                  <a:close/>
                </a:path>
              </a:pathLst>
            </a:custGeom>
            <a:solidFill>
              <a:srgbClr val="45A2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0"/>
            <p:cNvSpPr/>
            <p:nvPr userDrawn="1"/>
          </p:nvSpPr>
          <p:spPr bwMode="auto">
            <a:xfrm>
              <a:off x="0" y="4466236"/>
              <a:ext cx="12185338" cy="1982034"/>
            </a:xfrm>
            <a:custGeom>
              <a:avLst/>
              <a:gdLst>
                <a:gd name="T0" fmla="*/ 0 w 1760"/>
                <a:gd name="T1" fmla="*/ 47 h 286"/>
                <a:gd name="T2" fmla="*/ 563 w 1760"/>
                <a:gd name="T3" fmla="*/ 0 h 286"/>
                <a:gd name="T4" fmla="*/ 1760 w 1760"/>
                <a:gd name="T5" fmla="*/ 23 h 286"/>
                <a:gd name="T6" fmla="*/ 1760 w 1760"/>
                <a:gd name="T7" fmla="*/ 286 h 286"/>
                <a:gd name="T8" fmla="*/ 0 w 1760"/>
                <a:gd name="T9" fmla="*/ 286 h 286"/>
                <a:gd name="T10" fmla="*/ 0 w 1760"/>
                <a:gd name="T11" fmla="*/ 47 h 286"/>
              </a:gdLst>
              <a:ahLst/>
              <a:cxnLst>
                <a:cxn ang="0">
                  <a:pos x="T0" y="T1"/>
                </a:cxn>
                <a:cxn ang="0">
                  <a:pos x="T2" y="T3"/>
                </a:cxn>
                <a:cxn ang="0">
                  <a:pos x="T4" y="T5"/>
                </a:cxn>
                <a:cxn ang="0">
                  <a:pos x="T6" y="T7"/>
                </a:cxn>
                <a:cxn ang="0">
                  <a:pos x="T8" y="T9"/>
                </a:cxn>
                <a:cxn ang="0">
                  <a:pos x="T10" y="T11"/>
                </a:cxn>
              </a:cxnLst>
              <a:rect l="0" t="0" r="r" b="b"/>
              <a:pathLst>
                <a:path w="1760" h="286">
                  <a:moveTo>
                    <a:pt x="0" y="47"/>
                  </a:moveTo>
                  <a:cubicBezTo>
                    <a:pt x="0" y="47"/>
                    <a:pt x="214" y="0"/>
                    <a:pt x="563" y="0"/>
                  </a:cubicBezTo>
                  <a:cubicBezTo>
                    <a:pt x="912" y="0"/>
                    <a:pt x="1334" y="143"/>
                    <a:pt x="1760" y="23"/>
                  </a:cubicBezTo>
                  <a:cubicBezTo>
                    <a:pt x="1760" y="286"/>
                    <a:pt x="1760" y="286"/>
                    <a:pt x="1760" y="286"/>
                  </a:cubicBezTo>
                  <a:cubicBezTo>
                    <a:pt x="0" y="286"/>
                    <a:pt x="0" y="286"/>
                    <a:pt x="0" y="286"/>
                  </a:cubicBezTo>
                  <a:lnTo>
                    <a:pt x="0" y="4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1"/>
            <p:cNvSpPr/>
            <p:nvPr userDrawn="1"/>
          </p:nvSpPr>
          <p:spPr bwMode="auto">
            <a:xfrm>
              <a:off x="0" y="4689424"/>
              <a:ext cx="12185338" cy="1982034"/>
            </a:xfrm>
            <a:custGeom>
              <a:avLst/>
              <a:gdLst>
                <a:gd name="T0" fmla="*/ 0 w 1760"/>
                <a:gd name="T1" fmla="*/ 47 h 286"/>
                <a:gd name="T2" fmla="*/ 563 w 1760"/>
                <a:gd name="T3" fmla="*/ 0 h 286"/>
                <a:gd name="T4" fmla="*/ 1760 w 1760"/>
                <a:gd name="T5" fmla="*/ 23 h 286"/>
                <a:gd name="T6" fmla="*/ 1760 w 1760"/>
                <a:gd name="T7" fmla="*/ 286 h 286"/>
                <a:gd name="T8" fmla="*/ 0 w 1760"/>
                <a:gd name="T9" fmla="*/ 286 h 286"/>
                <a:gd name="T10" fmla="*/ 0 w 1760"/>
                <a:gd name="T11" fmla="*/ 47 h 286"/>
              </a:gdLst>
              <a:ahLst/>
              <a:cxnLst>
                <a:cxn ang="0">
                  <a:pos x="T0" y="T1"/>
                </a:cxn>
                <a:cxn ang="0">
                  <a:pos x="T2" y="T3"/>
                </a:cxn>
                <a:cxn ang="0">
                  <a:pos x="T4" y="T5"/>
                </a:cxn>
                <a:cxn ang="0">
                  <a:pos x="T6" y="T7"/>
                </a:cxn>
                <a:cxn ang="0">
                  <a:pos x="T8" y="T9"/>
                </a:cxn>
                <a:cxn ang="0">
                  <a:pos x="T10" y="T11"/>
                </a:cxn>
              </a:cxnLst>
              <a:rect l="0" t="0" r="r" b="b"/>
              <a:pathLst>
                <a:path w="1760" h="286">
                  <a:moveTo>
                    <a:pt x="0" y="47"/>
                  </a:moveTo>
                  <a:cubicBezTo>
                    <a:pt x="0" y="47"/>
                    <a:pt x="214" y="0"/>
                    <a:pt x="563" y="0"/>
                  </a:cubicBezTo>
                  <a:cubicBezTo>
                    <a:pt x="912" y="0"/>
                    <a:pt x="1334" y="143"/>
                    <a:pt x="1760" y="23"/>
                  </a:cubicBezTo>
                  <a:cubicBezTo>
                    <a:pt x="1760" y="286"/>
                    <a:pt x="1760" y="286"/>
                    <a:pt x="1760" y="286"/>
                  </a:cubicBezTo>
                  <a:cubicBezTo>
                    <a:pt x="0" y="286"/>
                    <a:pt x="0" y="286"/>
                    <a:pt x="0" y="286"/>
                  </a:cubicBezTo>
                  <a:lnTo>
                    <a:pt x="0" y="47"/>
                  </a:ln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2"/>
            <p:cNvSpPr/>
            <p:nvPr userDrawn="1"/>
          </p:nvSpPr>
          <p:spPr bwMode="auto">
            <a:xfrm>
              <a:off x="0" y="4869306"/>
              <a:ext cx="12185338" cy="1982034"/>
            </a:xfrm>
            <a:custGeom>
              <a:avLst/>
              <a:gdLst>
                <a:gd name="T0" fmla="*/ 0 w 1760"/>
                <a:gd name="T1" fmla="*/ 46 h 286"/>
                <a:gd name="T2" fmla="*/ 563 w 1760"/>
                <a:gd name="T3" fmla="*/ 0 h 286"/>
                <a:gd name="T4" fmla="*/ 1760 w 1760"/>
                <a:gd name="T5" fmla="*/ 23 h 286"/>
                <a:gd name="T6" fmla="*/ 1760 w 1760"/>
                <a:gd name="T7" fmla="*/ 286 h 286"/>
                <a:gd name="T8" fmla="*/ 0 w 1760"/>
                <a:gd name="T9" fmla="*/ 286 h 286"/>
                <a:gd name="T10" fmla="*/ 0 w 1760"/>
                <a:gd name="T11" fmla="*/ 46 h 286"/>
              </a:gdLst>
              <a:ahLst/>
              <a:cxnLst>
                <a:cxn ang="0">
                  <a:pos x="T0" y="T1"/>
                </a:cxn>
                <a:cxn ang="0">
                  <a:pos x="T2" y="T3"/>
                </a:cxn>
                <a:cxn ang="0">
                  <a:pos x="T4" y="T5"/>
                </a:cxn>
                <a:cxn ang="0">
                  <a:pos x="T6" y="T7"/>
                </a:cxn>
                <a:cxn ang="0">
                  <a:pos x="T8" y="T9"/>
                </a:cxn>
                <a:cxn ang="0">
                  <a:pos x="T10" y="T11"/>
                </a:cxn>
              </a:cxnLst>
              <a:rect l="0" t="0" r="r" b="b"/>
              <a:pathLst>
                <a:path w="1760" h="286">
                  <a:moveTo>
                    <a:pt x="0" y="46"/>
                  </a:moveTo>
                  <a:cubicBezTo>
                    <a:pt x="0" y="46"/>
                    <a:pt x="214" y="0"/>
                    <a:pt x="563" y="0"/>
                  </a:cubicBezTo>
                  <a:cubicBezTo>
                    <a:pt x="912" y="0"/>
                    <a:pt x="1334" y="143"/>
                    <a:pt x="1760" y="23"/>
                  </a:cubicBezTo>
                  <a:cubicBezTo>
                    <a:pt x="1760" y="286"/>
                    <a:pt x="1760" y="286"/>
                    <a:pt x="1760" y="286"/>
                  </a:cubicBezTo>
                  <a:cubicBezTo>
                    <a:pt x="0" y="286"/>
                    <a:pt x="0" y="286"/>
                    <a:pt x="0" y="286"/>
                  </a:cubicBezTo>
                  <a:lnTo>
                    <a:pt x="0" y="46"/>
                  </a:lnTo>
                  <a:close/>
                </a:path>
              </a:pathLst>
            </a:custGeom>
            <a:solidFill>
              <a:srgbClr val="DBBC8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3"/>
            <p:cNvSpPr/>
            <p:nvPr userDrawn="1"/>
          </p:nvSpPr>
          <p:spPr bwMode="auto">
            <a:xfrm>
              <a:off x="6066021" y="5069175"/>
              <a:ext cx="1412407" cy="776158"/>
            </a:xfrm>
            <a:custGeom>
              <a:avLst/>
              <a:gdLst>
                <a:gd name="T0" fmla="*/ 204 w 204"/>
                <a:gd name="T1" fmla="*/ 57 h 112"/>
                <a:gd name="T2" fmla="*/ 101 w 204"/>
                <a:gd name="T3" fmla="*/ 111 h 112"/>
                <a:gd name="T4" fmla="*/ 0 w 204"/>
                <a:gd name="T5" fmla="*/ 54 h 112"/>
                <a:gd name="T6" fmla="*/ 103 w 204"/>
                <a:gd name="T7" fmla="*/ 0 h 112"/>
                <a:gd name="T8" fmla="*/ 204 w 204"/>
                <a:gd name="T9" fmla="*/ 57 h 112"/>
              </a:gdLst>
              <a:ahLst/>
              <a:cxnLst>
                <a:cxn ang="0">
                  <a:pos x="T0" y="T1"/>
                </a:cxn>
                <a:cxn ang="0">
                  <a:pos x="T2" y="T3"/>
                </a:cxn>
                <a:cxn ang="0">
                  <a:pos x="T4" y="T5"/>
                </a:cxn>
                <a:cxn ang="0">
                  <a:pos x="T6" y="T7"/>
                </a:cxn>
                <a:cxn ang="0">
                  <a:pos x="T8" y="T9"/>
                </a:cxn>
              </a:cxnLst>
              <a:rect l="0" t="0" r="r" b="b"/>
              <a:pathLst>
                <a:path w="204" h="112">
                  <a:moveTo>
                    <a:pt x="204" y="57"/>
                  </a:moveTo>
                  <a:cubicBezTo>
                    <a:pt x="203" y="88"/>
                    <a:pt x="158" y="112"/>
                    <a:pt x="101" y="111"/>
                  </a:cubicBezTo>
                  <a:cubicBezTo>
                    <a:pt x="45" y="110"/>
                    <a:pt x="0" y="85"/>
                    <a:pt x="0" y="54"/>
                  </a:cubicBezTo>
                  <a:cubicBezTo>
                    <a:pt x="1" y="24"/>
                    <a:pt x="47" y="0"/>
                    <a:pt x="103" y="0"/>
                  </a:cubicBezTo>
                  <a:cubicBezTo>
                    <a:pt x="159" y="1"/>
                    <a:pt x="204" y="27"/>
                    <a:pt x="204" y="57"/>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4"/>
            <p:cNvSpPr/>
            <p:nvPr userDrawn="1"/>
          </p:nvSpPr>
          <p:spPr bwMode="auto">
            <a:xfrm>
              <a:off x="6682282" y="4849319"/>
              <a:ext cx="239843" cy="109929"/>
            </a:xfrm>
            <a:custGeom>
              <a:avLst/>
              <a:gdLst>
                <a:gd name="T0" fmla="*/ 35 w 35"/>
                <a:gd name="T1" fmla="*/ 9 h 16"/>
                <a:gd name="T2" fmla="*/ 24 w 35"/>
                <a:gd name="T3" fmla="*/ 15 h 16"/>
                <a:gd name="T4" fmla="*/ 10 w 35"/>
                <a:gd name="T5" fmla="*/ 14 h 16"/>
                <a:gd name="T6" fmla="*/ 1 w 35"/>
                <a:gd name="T7" fmla="*/ 6 h 16"/>
                <a:gd name="T8" fmla="*/ 11 w 35"/>
                <a:gd name="T9" fmla="*/ 0 h 16"/>
                <a:gd name="T10" fmla="*/ 25 w 35"/>
                <a:gd name="T11" fmla="*/ 1 h 16"/>
                <a:gd name="T12" fmla="*/ 35 w 35"/>
                <a:gd name="T13" fmla="*/ 9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35" y="9"/>
                  </a:moveTo>
                  <a:cubicBezTo>
                    <a:pt x="35" y="13"/>
                    <a:pt x="30" y="16"/>
                    <a:pt x="24" y="15"/>
                  </a:cubicBezTo>
                  <a:cubicBezTo>
                    <a:pt x="10" y="14"/>
                    <a:pt x="10" y="14"/>
                    <a:pt x="10" y="14"/>
                  </a:cubicBezTo>
                  <a:cubicBezTo>
                    <a:pt x="4" y="14"/>
                    <a:pt x="0" y="10"/>
                    <a:pt x="1" y="6"/>
                  </a:cubicBezTo>
                  <a:cubicBezTo>
                    <a:pt x="1" y="2"/>
                    <a:pt x="6" y="0"/>
                    <a:pt x="11" y="0"/>
                  </a:cubicBezTo>
                  <a:cubicBezTo>
                    <a:pt x="25" y="1"/>
                    <a:pt x="25" y="1"/>
                    <a:pt x="25" y="1"/>
                  </a:cubicBezTo>
                  <a:cubicBezTo>
                    <a:pt x="31" y="2"/>
                    <a:pt x="35" y="5"/>
                    <a:pt x="35" y="9"/>
                  </a:cubicBezTo>
                  <a:close/>
                </a:path>
              </a:pathLst>
            </a:custGeom>
            <a:solidFill>
              <a:srgbClr val="6D78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5"/>
            <p:cNvSpPr/>
            <p:nvPr userDrawn="1"/>
          </p:nvSpPr>
          <p:spPr bwMode="auto">
            <a:xfrm>
              <a:off x="6742243" y="4889293"/>
              <a:ext cx="119921" cy="83280"/>
            </a:xfrm>
            <a:custGeom>
              <a:avLst/>
              <a:gdLst>
                <a:gd name="T0" fmla="*/ 16 w 17"/>
                <a:gd name="T1" fmla="*/ 12 h 12"/>
                <a:gd name="T2" fmla="*/ 0 w 17"/>
                <a:gd name="T3" fmla="*/ 11 h 12"/>
                <a:gd name="T4" fmla="*/ 1 w 17"/>
                <a:gd name="T5" fmla="*/ 2 h 12"/>
                <a:gd name="T6" fmla="*/ 9 w 17"/>
                <a:gd name="T7" fmla="*/ 1 h 12"/>
                <a:gd name="T8" fmla="*/ 16 w 17"/>
                <a:gd name="T9" fmla="*/ 3 h 12"/>
                <a:gd name="T10" fmla="*/ 16 w 17"/>
                <a:gd name="T11" fmla="*/ 12 h 12"/>
              </a:gdLst>
              <a:ahLst/>
              <a:cxnLst>
                <a:cxn ang="0">
                  <a:pos x="T0" y="T1"/>
                </a:cxn>
                <a:cxn ang="0">
                  <a:pos x="T2" y="T3"/>
                </a:cxn>
                <a:cxn ang="0">
                  <a:pos x="T4" y="T5"/>
                </a:cxn>
                <a:cxn ang="0">
                  <a:pos x="T6" y="T7"/>
                </a:cxn>
                <a:cxn ang="0">
                  <a:pos x="T8" y="T9"/>
                </a:cxn>
                <a:cxn ang="0">
                  <a:pos x="T10" y="T11"/>
                </a:cxn>
              </a:cxnLst>
              <a:rect l="0" t="0" r="r" b="b"/>
              <a:pathLst>
                <a:path w="17" h="12">
                  <a:moveTo>
                    <a:pt x="16" y="12"/>
                  </a:moveTo>
                  <a:cubicBezTo>
                    <a:pt x="0" y="11"/>
                    <a:pt x="0" y="11"/>
                    <a:pt x="0" y="11"/>
                  </a:cubicBezTo>
                  <a:cubicBezTo>
                    <a:pt x="1" y="2"/>
                    <a:pt x="1" y="2"/>
                    <a:pt x="1" y="2"/>
                  </a:cubicBezTo>
                  <a:cubicBezTo>
                    <a:pt x="1" y="2"/>
                    <a:pt x="1" y="0"/>
                    <a:pt x="9" y="1"/>
                  </a:cubicBezTo>
                  <a:cubicBezTo>
                    <a:pt x="17" y="1"/>
                    <a:pt x="16" y="3"/>
                    <a:pt x="16" y="3"/>
                  </a:cubicBezTo>
                  <a:lnTo>
                    <a:pt x="16" y="12"/>
                  </a:lnTo>
                  <a:close/>
                </a:path>
              </a:pathLst>
            </a:custGeom>
            <a:solidFill>
              <a:srgbClr val="6D78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6"/>
            <p:cNvSpPr/>
            <p:nvPr userDrawn="1"/>
          </p:nvSpPr>
          <p:spPr bwMode="auto">
            <a:xfrm>
              <a:off x="6748905" y="4889293"/>
              <a:ext cx="113259" cy="43306"/>
            </a:xfrm>
            <a:custGeom>
              <a:avLst/>
              <a:gdLst>
                <a:gd name="T0" fmla="*/ 8 w 16"/>
                <a:gd name="T1" fmla="*/ 5 h 6"/>
                <a:gd name="T2" fmla="*/ 15 w 16"/>
                <a:gd name="T3" fmla="*/ 6 h 6"/>
                <a:gd name="T4" fmla="*/ 15 w 16"/>
                <a:gd name="T5" fmla="*/ 3 h 6"/>
                <a:gd name="T6" fmla="*/ 8 w 16"/>
                <a:gd name="T7" fmla="*/ 1 h 6"/>
                <a:gd name="T8" fmla="*/ 0 w 16"/>
                <a:gd name="T9" fmla="*/ 2 h 6"/>
                <a:gd name="T10" fmla="*/ 0 w 16"/>
                <a:gd name="T11" fmla="*/ 5 h 6"/>
                <a:gd name="T12" fmla="*/ 8 w 1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16" h="6">
                  <a:moveTo>
                    <a:pt x="8" y="5"/>
                  </a:moveTo>
                  <a:cubicBezTo>
                    <a:pt x="12" y="5"/>
                    <a:pt x="14" y="5"/>
                    <a:pt x="15" y="6"/>
                  </a:cubicBezTo>
                  <a:cubicBezTo>
                    <a:pt x="15" y="3"/>
                    <a:pt x="15" y="3"/>
                    <a:pt x="15" y="3"/>
                  </a:cubicBezTo>
                  <a:cubicBezTo>
                    <a:pt x="15" y="3"/>
                    <a:pt x="16" y="1"/>
                    <a:pt x="8" y="1"/>
                  </a:cubicBezTo>
                  <a:cubicBezTo>
                    <a:pt x="0" y="0"/>
                    <a:pt x="0" y="2"/>
                    <a:pt x="0" y="2"/>
                  </a:cubicBezTo>
                  <a:cubicBezTo>
                    <a:pt x="0" y="5"/>
                    <a:pt x="0" y="5"/>
                    <a:pt x="0" y="5"/>
                  </a:cubicBezTo>
                  <a:cubicBezTo>
                    <a:pt x="1" y="5"/>
                    <a:pt x="3" y="4"/>
                    <a:pt x="8" y="5"/>
                  </a:cubicBezTo>
                  <a:close/>
                </a:path>
              </a:pathLst>
            </a:custGeom>
            <a:solidFill>
              <a:srgbClr val="5A63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7"/>
            <p:cNvSpPr/>
            <p:nvPr userDrawn="1"/>
          </p:nvSpPr>
          <p:spPr bwMode="auto">
            <a:xfrm>
              <a:off x="6059358" y="4925934"/>
              <a:ext cx="1402414" cy="859436"/>
            </a:xfrm>
            <a:custGeom>
              <a:avLst/>
              <a:gdLst>
                <a:gd name="T0" fmla="*/ 202 w 203"/>
                <a:gd name="T1" fmla="*/ 67 h 124"/>
                <a:gd name="T2" fmla="*/ 201 w 203"/>
                <a:gd name="T3" fmla="*/ 54 h 124"/>
                <a:gd name="T4" fmla="*/ 108 w 203"/>
                <a:gd name="T5" fmla="*/ 4 h 124"/>
                <a:gd name="T6" fmla="*/ 9 w 203"/>
                <a:gd name="T7" fmla="*/ 39 h 124"/>
                <a:gd name="T8" fmla="*/ 6 w 203"/>
                <a:gd name="T9" fmla="*/ 50 h 124"/>
                <a:gd name="T10" fmla="*/ 6 w 203"/>
                <a:gd name="T11" fmla="*/ 57 h 124"/>
                <a:gd name="T12" fmla="*/ 99 w 203"/>
                <a:gd name="T13" fmla="*/ 119 h 124"/>
                <a:gd name="T14" fmla="*/ 201 w 203"/>
                <a:gd name="T15" fmla="*/ 73 h 124"/>
                <a:gd name="T16" fmla="*/ 202 w 203"/>
                <a:gd name="T17" fmla="*/ 6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124">
                  <a:moveTo>
                    <a:pt x="202" y="67"/>
                  </a:moveTo>
                  <a:cubicBezTo>
                    <a:pt x="203" y="63"/>
                    <a:pt x="202" y="58"/>
                    <a:pt x="201" y="54"/>
                  </a:cubicBezTo>
                  <a:cubicBezTo>
                    <a:pt x="195" y="28"/>
                    <a:pt x="154" y="7"/>
                    <a:pt x="108" y="4"/>
                  </a:cubicBezTo>
                  <a:cubicBezTo>
                    <a:pt x="63" y="0"/>
                    <a:pt x="19" y="14"/>
                    <a:pt x="9" y="39"/>
                  </a:cubicBezTo>
                  <a:cubicBezTo>
                    <a:pt x="7" y="43"/>
                    <a:pt x="6" y="46"/>
                    <a:pt x="6" y="50"/>
                  </a:cubicBezTo>
                  <a:cubicBezTo>
                    <a:pt x="6" y="52"/>
                    <a:pt x="6" y="54"/>
                    <a:pt x="6" y="57"/>
                  </a:cubicBezTo>
                  <a:cubicBezTo>
                    <a:pt x="0" y="85"/>
                    <a:pt x="38" y="115"/>
                    <a:pt x="99" y="119"/>
                  </a:cubicBezTo>
                  <a:cubicBezTo>
                    <a:pt x="159" y="124"/>
                    <a:pt x="201" y="102"/>
                    <a:pt x="201" y="73"/>
                  </a:cubicBezTo>
                  <a:cubicBezTo>
                    <a:pt x="201" y="71"/>
                    <a:pt x="202" y="69"/>
                    <a:pt x="202" y="67"/>
                  </a:cubicBezTo>
                  <a:close/>
                </a:path>
              </a:pathLst>
            </a:custGeom>
            <a:solidFill>
              <a:srgbClr val="6D78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8"/>
            <p:cNvSpPr/>
            <p:nvPr userDrawn="1"/>
          </p:nvSpPr>
          <p:spPr bwMode="auto">
            <a:xfrm>
              <a:off x="6029377" y="4925934"/>
              <a:ext cx="1475699" cy="776158"/>
            </a:xfrm>
            <a:custGeom>
              <a:avLst/>
              <a:gdLst>
                <a:gd name="T0" fmla="*/ 205 w 213"/>
                <a:gd name="T1" fmla="*/ 54 h 112"/>
                <a:gd name="T2" fmla="*/ 104 w 213"/>
                <a:gd name="T3" fmla="*/ 107 h 112"/>
                <a:gd name="T4" fmla="*/ 13 w 213"/>
                <a:gd name="T5" fmla="*/ 39 h 112"/>
                <a:gd name="T6" fmla="*/ 112 w 213"/>
                <a:gd name="T7" fmla="*/ 4 h 112"/>
                <a:gd name="T8" fmla="*/ 205 w 213"/>
                <a:gd name="T9" fmla="*/ 54 h 112"/>
              </a:gdLst>
              <a:ahLst/>
              <a:cxnLst>
                <a:cxn ang="0">
                  <a:pos x="T0" y="T1"/>
                </a:cxn>
                <a:cxn ang="0">
                  <a:pos x="T2" y="T3"/>
                </a:cxn>
                <a:cxn ang="0">
                  <a:pos x="T4" y="T5"/>
                </a:cxn>
                <a:cxn ang="0">
                  <a:pos x="T6" y="T7"/>
                </a:cxn>
                <a:cxn ang="0">
                  <a:pos x="T8" y="T9"/>
                </a:cxn>
              </a:cxnLst>
              <a:rect l="0" t="0" r="r" b="b"/>
              <a:pathLst>
                <a:path w="213" h="112">
                  <a:moveTo>
                    <a:pt x="205" y="54"/>
                  </a:moveTo>
                  <a:cubicBezTo>
                    <a:pt x="213" y="85"/>
                    <a:pt x="169" y="112"/>
                    <a:pt x="104" y="107"/>
                  </a:cubicBezTo>
                  <a:cubicBezTo>
                    <a:pt x="40" y="102"/>
                    <a:pt x="0" y="69"/>
                    <a:pt x="13" y="39"/>
                  </a:cubicBezTo>
                  <a:cubicBezTo>
                    <a:pt x="23" y="14"/>
                    <a:pt x="67" y="0"/>
                    <a:pt x="112" y="4"/>
                  </a:cubicBezTo>
                  <a:cubicBezTo>
                    <a:pt x="158" y="7"/>
                    <a:pt x="199" y="28"/>
                    <a:pt x="205" y="54"/>
                  </a:cubicBezTo>
                  <a:close/>
                </a:path>
              </a:pathLst>
            </a:custGeom>
            <a:solidFill>
              <a:srgbClr val="A9BAB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9"/>
            <p:cNvSpPr/>
            <p:nvPr userDrawn="1"/>
          </p:nvSpPr>
          <p:spPr bwMode="auto">
            <a:xfrm>
              <a:off x="6175948" y="4979233"/>
              <a:ext cx="1189221" cy="622926"/>
            </a:xfrm>
            <a:custGeom>
              <a:avLst/>
              <a:gdLst>
                <a:gd name="T0" fmla="*/ 167 w 172"/>
                <a:gd name="T1" fmla="*/ 44 h 90"/>
                <a:gd name="T2" fmla="*/ 84 w 172"/>
                <a:gd name="T3" fmla="*/ 86 h 90"/>
                <a:gd name="T4" fmla="*/ 9 w 172"/>
                <a:gd name="T5" fmla="*/ 32 h 90"/>
                <a:gd name="T6" fmla="*/ 91 w 172"/>
                <a:gd name="T7" fmla="*/ 2 h 90"/>
                <a:gd name="T8" fmla="*/ 167 w 172"/>
                <a:gd name="T9" fmla="*/ 44 h 90"/>
              </a:gdLst>
              <a:ahLst/>
              <a:cxnLst>
                <a:cxn ang="0">
                  <a:pos x="T0" y="T1"/>
                </a:cxn>
                <a:cxn ang="0">
                  <a:pos x="T2" y="T3"/>
                </a:cxn>
                <a:cxn ang="0">
                  <a:pos x="T4" y="T5"/>
                </a:cxn>
                <a:cxn ang="0">
                  <a:pos x="T6" y="T7"/>
                </a:cxn>
                <a:cxn ang="0">
                  <a:pos x="T8" y="T9"/>
                </a:cxn>
              </a:cxnLst>
              <a:rect l="0" t="0" r="r" b="b"/>
              <a:pathLst>
                <a:path w="172" h="90">
                  <a:moveTo>
                    <a:pt x="167" y="44"/>
                  </a:moveTo>
                  <a:cubicBezTo>
                    <a:pt x="172" y="70"/>
                    <a:pt x="135" y="90"/>
                    <a:pt x="84" y="86"/>
                  </a:cubicBezTo>
                  <a:cubicBezTo>
                    <a:pt x="33" y="82"/>
                    <a:pt x="0" y="56"/>
                    <a:pt x="9" y="32"/>
                  </a:cubicBezTo>
                  <a:cubicBezTo>
                    <a:pt x="17" y="12"/>
                    <a:pt x="53" y="0"/>
                    <a:pt x="91" y="2"/>
                  </a:cubicBezTo>
                  <a:cubicBezTo>
                    <a:pt x="129" y="5"/>
                    <a:pt x="163" y="23"/>
                    <a:pt x="167" y="44"/>
                  </a:cubicBezTo>
                  <a:close/>
                </a:path>
              </a:pathLst>
            </a:custGeom>
            <a:solidFill>
              <a:srgbClr val="6D78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0"/>
            <p:cNvSpPr/>
            <p:nvPr userDrawn="1"/>
          </p:nvSpPr>
          <p:spPr bwMode="auto">
            <a:xfrm>
              <a:off x="6272552" y="5015876"/>
              <a:ext cx="1002676" cy="532984"/>
            </a:xfrm>
            <a:custGeom>
              <a:avLst/>
              <a:gdLst>
                <a:gd name="T0" fmla="*/ 142 w 145"/>
                <a:gd name="T1" fmla="*/ 39 h 77"/>
                <a:gd name="T2" fmla="*/ 71 w 145"/>
                <a:gd name="T3" fmla="*/ 73 h 77"/>
                <a:gd name="T4" fmla="*/ 7 w 145"/>
                <a:gd name="T5" fmla="*/ 28 h 77"/>
                <a:gd name="T6" fmla="*/ 76 w 145"/>
                <a:gd name="T7" fmla="*/ 2 h 77"/>
                <a:gd name="T8" fmla="*/ 142 w 145"/>
                <a:gd name="T9" fmla="*/ 39 h 77"/>
              </a:gdLst>
              <a:ahLst/>
              <a:cxnLst>
                <a:cxn ang="0">
                  <a:pos x="T0" y="T1"/>
                </a:cxn>
                <a:cxn ang="0">
                  <a:pos x="T2" y="T3"/>
                </a:cxn>
                <a:cxn ang="0">
                  <a:pos x="T4" y="T5"/>
                </a:cxn>
                <a:cxn ang="0">
                  <a:pos x="T6" y="T7"/>
                </a:cxn>
                <a:cxn ang="0">
                  <a:pos x="T8" y="T9"/>
                </a:cxn>
              </a:cxnLst>
              <a:rect l="0" t="0" r="r" b="b"/>
              <a:pathLst>
                <a:path w="145" h="77">
                  <a:moveTo>
                    <a:pt x="142" y="39"/>
                  </a:moveTo>
                  <a:cubicBezTo>
                    <a:pt x="145" y="60"/>
                    <a:pt x="114" y="77"/>
                    <a:pt x="71" y="73"/>
                  </a:cubicBezTo>
                  <a:cubicBezTo>
                    <a:pt x="28" y="70"/>
                    <a:pt x="0" y="48"/>
                    <a:pt x="7" y="28"/>
                  </a:cubicBezTo>
                  <a:cubicBezTo>
                    <a:pt x="12" y="10"/>
                    <a:pt x="43" y="0"/>
                    <a:pt x="76" y="2"/>
                  </a:cubicBezTo>
                  <a:cubicBezTo>
                    <a:pt x="110" y="5"/>
                    <a:pt x="139" y="20"/>
                    <a:pt x="142" y="39"/>
                  </a:cubicBezTo>
                  <a:close/>
                </a:path>
              </a:pathLst>
            </a:custGeom>
            <a:solidFill>
              <a:srgbClr val="E3E1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1"/>
            <p:cNvSpPr/>
            <p:nvPr userDrawn="1"/>
          </p:nvSpPr>
          <p:spPr bwMode="auto">
            <a:xfrm>
              <a:off x="6312526" y="5029201"/>
              <a:ext cx="922729" cy="493010"/>
            </a:xfrm>
            <a:custGeom>
              <a:avLst/>
              <a:gdLst>
                <a:gd name="T0" fmla="*/ 130 w 133"/>
                <a:gd name="T1" fmla="*/ 36 h 71"/>
                <a:gd name="T2" fmla="*/ 65 w 133"/>
                <a:gd name="T3" fmla="*/ 68 h 71"/>
                <a:gd name="T4" fmla="*/ 6 w 133"/>
                <a:gd name="T5" fmla="*/ 26 h 71"/>
                <a:gd name="T6" fmla="*/ 70 w 133"/>
                <a:gd name="T7" fmla="*/ 2 h 71"/>
                <a:gd name="T8" fmla="*/ 130 w 133"/>
                <a:gd name="T9" fmla="*/ 36 h 71"/>
              </a:gdLst>
              <a:ahLst/>
              <a:cxnLst>
                <a:cxn ang="0">
                  <a:pos x="T0" y="T1"/>
                </a:cxn>
                <a:cxn ang="0">
                  <a:pos x="T2" y="T3"/>
                </a:cxn>
                <a:cxn ang="0">
                  <a:pos x="T4" y="T5"/>
                </a:cxn>
                <a:cxn ang="0">
                  <a:pos x="T6" y="T7"/>
                </a:cxn>
                <a:cxn ang="0">
                  <a:pos x="T8" y="T9"/>
                </a:cxn>
              </a:cxnLst>
              <a:rect l="0" t="0" r="r" b="b"/>
              <a:pathLst>
                <a:path w="133" h="71">
                  <a:moveTo>
                    <a:pt x="130" y="36"/>
                  </a:moveTo>
                  <a:cubicBezTo>
                    <a:pt x="133" y="55"/>
                    <a:pt x="104" y="71"/>
                    <a:pt x="65" y="68"/>
                  </a:cubicBezTo>
                  <a:cubicBezTo>
                    <a:pt x="27" y="65"/>
                    <a:pt x="0" y="45"/>
                    <a:pt x="6" y="26"/>
                  </a:cubicBezTo>
                  <a:cubicBezTo>
                    <a:pt x="11" y="10"/>
                    <a:pt x="40" y="0"/>
                    <a:pt x="70" y="2"/>
                  </a:cubicBezTo>
                  <a:cubicBezTo>
                    <a:pt x="101" y="5"/>
                    <a:pt x="128" y="19"/>
                    <a:pt x="130" y="36"/>
                  </a:cubicBezTo>
                  <a:close/>
                </a:path>
              </a:pathLst>
            </a:custGeom>
            <a:solidFill>
              <a:srgbClr val="FFFE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2"/>
            <p:cNvSpPr/>
            <p:nvPr userDrawn="1"/>
          </p:nvSpPr>
          <p:spPr bwMode="auto">
            <a:xfrm>
              <a:off x="6728918" y="5092492"/>
              <a:ext cx="109929" cy="156565"/>
            </a:xfrm>
            <a:custGeom>
              <a:avLst/>
              <a:gdLst>
                <a:gd name="T0" fmla="*/ 0 w 33"/>
                <a:gd name="T1" fmla="*/ 45 h 47"/>
                <a:gd name="T2" fmla="*/ 21 w 33"/>
                <a:gd name="T3" fmla="*/ 0 h 47"/>
                <a:gd name="T4" fmla="*/ 33 w 33"/>
                <a:gd name="T5" fmla="*/ 47 h 47"/>
                <a:gd name="T6" fmla="*/ 0 w 33"/>
                <a:gd name="T7" fmla="*/ 45 h 47"/>
              </a:gdLst>
              <a:ahLst/>
              <a:cxnLst>
                <a:cxn ang="0">
                  <a:pos x="T0" y="T1"/>
                </a:cxn>
                <a:cxn ang="0">
                  <a:pos x="T2" y="T3"/>
                </a:cxn>
                <a:cxn ang="0">
                  <a:pos x="T4" y="T5"/>
                </a:cxn>
                <a:cxn ang="0">
                  <a:pos x="T6" y="T7"/>
                </a:cxn>
              </a:cxnLst>
              <a:rect l="0" t="0" r="r" b="b"/>
              <a:pathLst>
                <a:path w="33" h="47">
                  <a:moveTo>
                    <a:pt x="0" y="45"/>
                  </a:moveTo>
                  <a:lnTo>
                    <a:pt x="21" y="0"/>
                  </a:lnTo>
                  <a:lnTo>
                    <a:pt x="33" y="47"/>
                  </a:lnTo>
                  <a:lnTo>
                    <a:pt x="0" y="45"/>
                  </a:lnTo>
                  <a:close/>
                </a:path>
              </a:pathLst>
            </a:custGeom>
            <a:solidFill>
              <a:srgbClr val="6D78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3"/>
            <p:cNvSpPr/>
            <p:nvPr userDrawn="1"/>
          </p:nvSpPr>
          <p:spPr bwMode="auto">
            <a:xfrm>
              <a:off x="6785549" y="5092492"/>
              <a:ext cx="53298" cy="156565"/>
            </a:xfrm>
            <a:custGeom>
              <a:avLst/>
              <a:gdLst>
                <a:gd name="T0" fmla="*/ 0 w 16"/>
                <a:gd name="T1" fmla="*/ 45 h 47"/>
                <a:gd name="T2" fmla="*/ 4 w 16"/>
                <a:gd name="T3" fmla="*/ 0 h 47"/>
                <a:gd name="T4" fmla="*/ 16 w 16"/>
                <a:gd name="T5" fmla="*/ 47 h 47"/>
                <a:gd name="T6" fmla="*/ 0 w 16"/>
                <a:gd name="T7" fmla="*/ 45 h 47"/>
              </a:gdLst>
              <a:ahLst/>
              <a:cxnLst>
                <a:cxn ang="0">
                  <a:pos x="T0" y="T1"/>
                </a:cxn>
                <a:cxn ang="0">
                  <a:pos x="T2" y="T3"/>
                </a:cxn>
                <a:cxn ang="0">
                  <a:pos x="T4" y="T5"/>
                </a:cxn>
                <a:cxn ang="0">
                  <a:pos x="T6" y="T7"/>
                </a:cxn>
              </a:cxnLst>
              <a:rect l="0" t="0" r="r" b="b"/>
              <a:pathLst>
                <a:path w="16" h="47">
                  <a:moveTo>
                    <a:pt x="0" y="45"/>
                  </a:moveTo>
                  <a:lnTo>
                    <a:pt x="4" y="0"/>
                  </a:lnTo>
                  <a:lnTo>
                    <a:pt x="16" y="47"/>
                  </a:lnTo>
                  <a:lnTo>
                    <a:pt x="0" y="45"/>
                  </a:lnTo>
                  <a:close/>
                </a:path>
              </a:pathLst>
            </a:custGeom>
            <a:solidFill>
              <a:srgbClr val="484F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4"/>
            <p:cNvSpPr/>
            <p:nvPr userDrawn="1"/>
          </p:nvSpPr>
          <p:spPr bwMode="auto">
            <a:xfrm>
              <a:off x="6728918" y="5242394"/>
              <a:ext cx="109929" cy="189876"/>
            </a:xfrm>
            <a:custGeom>
              <a:avLst/>
              <a:gdLst>
                <a:gd name="T0" fmla="*/ 33 w 33"/>
                <a:gd name="T1" fmla="*/ 2 h 57"/>
                <a:gd name="T2" fmla="*/ 13 w 33"/>
                <a:gd name="T3" fmla="*/ 57 h 57"/>
                <a:gd name="T4" fmla="*/ 0 w 33"/>
                <a:gd name="T5" fmla="*/ 0 h 57"/>
                <a:gd name="T6" fmla="*/ 33 w 33"/>
                <a:gd name="T7" fmla="*/ 2 h 57"/>
              </a:gdLst>
              <a:ahLst/>
              <a:cxnLst>
                <a:cxn ang="0">
                  <a:pos x="T0" y="T1"/>
                </a:cxn>
                <a:cxn ang="0">
                  <a:pos x="T2" y="T3"/>
                </a:cxn>
                <a:cxn ang="0">
                  <a:pos x="T4" y="T5"/>
                </a:cxn>
                <a:cxn ang="0">
                  <a:pos x="T6" y="T7"/>
                </a:cxn>
              </a:cxnLst>
              <a:rect l="0" t="0" r="r" b="b"/>
              <a:pathLst>
                <a:path w="33" h="57">
                  <a:moveTo>
                    <a:pt x="33" y="2"/>
                  </a:moveTo>
                  <a:lnTo>
                    <a:pt x="13" y="57"/>
                  </a:lnTo>
                  <a:lnTo>
                    <a:pt x="0" y="0"/>
                  </a:lnTo>
                  <a:lnTo>
                    <a:pt x="33" y="2"/>
                  </a:lnTo>
                  <a:close/>
                </a:path>
              </a:pathLst>
            </a:custGeom>
            <a:solidFill>
              <a:srgbClr val="E3513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5"/>
            <p:cNvSpPr/>
            <p:nvPr userDrawn="1"/>
          </p:nvSpPr>
          <p:spPr bwMode="auto">
            <a:xfrm>
              <a:off x="6772224" y="5242394"/>
              <a:ext cx="66623" cy="189876"/>
            </a:xfrm>
            <a:custGeom>
              <a:avLst/>
              <a:gdLst>
                <a:gd name="T0" fmla="*/ 4 w 20"/>
                <a:gd name="T1" fmla="*/ 0 h 57"/>
                <a:gd name="T2" fmla="*/ 0 w 20"/>
                <a:gd name="T3" fmla="*/ 57 h 57"/>
                <a:gd name="T4" fmla="*/ 20 w 20"/>
                <a:gd name="T5" fmla="*/ 2 h 57"/>
                <a:gd name="T6" fmla="*/ 4 w 20"/>
                <a:gd name="T7" fmla="*/ 0 h 57"/>
              </a:gdLst>
              <a:ahLst/>
              <a:cxnLst>
                <a:cxn ang="0">
                  <a:pos x="T0" y="T1"/>
                </a:cxn>
                <a:cxn ang="0">
                  <a:pos x="T2" y="T3"/>
                </a:cxn>
                <a:cxn ang="0">
                  <a:pos x="T4" y="T5"/>
                </a:cxn>
                <a:cxn ang="0">
                  <a:pos x="T6" y="T7"/>
                </a:cxn>
              </a:cxnLst>
              <a:rect l="0" t="0" r="r" b="b"/>
              <a:pathLst>
                <a:path w="20" h="57">
                  <a:moveTo>
                    <a:pt x="4" y="0"/>
                  </a:moveTo>
                  <a:lnTo>
                    <a:pt x="0" y="57"/>
                  </a:lnTo>
                  <a:lnTo>
                    <a:pt x="20" y="2"/>
                  </a:lnTo>
                  <a:lnTo>
                    <a:pt x="4" y="0"/>
                  </a:lnTo>
                  <a:close/>
                </a:path>
              </a:pathLst>
            </a:custGeom>
            <a:solidFill>
              <a:srgbClr val="C245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Oval 26"/>
            <p:cNvSpPr>
              <a:spLocks noChangeArrowheads="1"/>
            </p:cNvSpPr>
            <p:nvPr userDrawn="1"/>
          </p:nvSpPr>
          <p:spPr bwMode="auto">
            <a:xfrm>
              <a:off x="1895424" y="5965252"/>
              <a:ext cx="4210570" cy="456368"/>
            </a:xfrm>
            <a:prstGeom prst="ellipse">
              <a:avLst/>
            </a:pr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7"/>
            <p:cNvSpPr/>
            <p:nvPr userDrawn="1"/>
          </p:nvSpPr>
          <p:spPr bwMode="auto">
            <a:xfrm>
              <a:off x="463031" y="5015876"/>
              <a:ext cx="1995358" cy="769496"/>
            </a:xfrm>
            <a:custGeom>
              <a:avLst/>
              <a:gdLst>
                <a:gd name="T0" fmla="*/ 284 w 288"/>
                <a:gd name="T1" fmla="*/ 17 h 111"/>
                <a:gd name="T2" fmla="*/ 152 w 288"/>
                <a:gd name="T3" fmla="*/ 85 h 111"/>
                <a:gd name="T4" fmla="*/ 4 w 288"/>
                <a:gd name="T5" fmla="*/ 94 h 111"/>
                <a:gd name="T6" fmla="*/ 136 w 288"/>
                <a:gd name="T7" fmla="*/ 25 h 111"/>
                <a:gd name="T8" fmla="*/ 284 w 288"/>
                <a:gd name="T9" fmla="*/ 17 h 111"/>
              </a:gdLst>
              <a:ahLst/>
              <a:cxnLst>
                <a:cxn ang="0">
                  <a:pos x="T0" y="T1"/>
                </a:cxn>
                <a:cxn ang="0">
                  <a:pos x="T2" y="T3"/>
                </a:cxn>
                <a:cxn ang="0">
                  <a:pos x="T4" y="T5"/>
                </a:cxn>
                <a:cxn ang="0">
                  <a:pos x="T6" y="T7"/>
                </a:cxn>
                <a:cxn ang="0">
                  <a:pos x="T8" y="T9"/>
                </a:cxn>
              </a:cxnLst>
              <a:rect l="0" t="0" r="r" b="b"/>
              <a:pathLst>
                <a:path w="288" h="111">
                  <a:moveTo>
                    <a:pt x="284" y="17"/>
                  </a:moveTo>
                  <a:cubicBezTo>
                    <a:pt x="288" y="33"/>
                    <a:pt x="229" y="64"/>
                    <a:pt x="152" y="85"/>
                  </a:cubicBezTo>
                  <a:cubicBezTo>
                    <a:pt x="75" y="107"/>
                    <a:pt x="9" y="111"/>
                    <a:pt x="4" y="94"/>
                  </a:cubicBezTo>
                  <a:cubicBezTo>
                    <a:pt x="0" y="77"/>
                    <a:pt x="59" y="47"/>
                    <a:pt x="136" y="25"/>
                  </a:cubicBezTo>
                  <a:cubicBezTo>
                    <a:pt x="213" y="4"/>
                    <a:pt x="279" y="0"/>
                    <a:pt x="284" y="17"/>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8"/>
            <p:cNvSpPr/>
            <p:nvPr userDrawn="1"/>
          </p:nvSpPr>
          <p:spPr bwMode="auto">
            <a:xfrm>
              <a:off x="0" y="6364991"/>
              <a:ext cx="12185338" cy="493009"/>
            </a:xfrm>
            <a:custGeom>
              <a:avLst/>
              <a:gdLst>
                <a:gd name="T0" fmla="*/ 911 w 1760"/>
                <a:gd name="T1" fmla="*/ 45 h 71"/>
                <a:gd name="T2" fmla="*/ 0 w 1760"/>
                <a:gd name="T3" fmla="*/ 0 h 71"/>
                <a:gd name="T4" fmla="*/ 0 w 1760"/>
                <a:gd name="T5" fmla="*/ 71 h 71"/>
                <a:gd name="T6" fmla="*/ 1760 w 1760"/>
                <a:gd name="T7" fmla="*/ 71 h 71"/>
                <a:gd name="T8" fmla="*/ 1760 w 1760"/>
                <a:gd name="T9" fmla="*/ 7 h 71"/>
                <a:gd name="T10" fmla="*/ 911 w 1760"/>
                <a:gd name="T11" fmla="*/ 45 h 71"/>
              </a:gdLst>
              <a:ahLst/>
              <a:cxnLst>
                <a:cxn ang="0">
                  <a:pos x="T0" y="T1"/>
                </a:cxn>
                <a:cxn ang="0">
                  <a:pos x="T2" y="T3"/>
                </a:cxn>
                <a:cxn ang="0">
                  <a:pos x="T4" y="T5"/>
                </a:cxn>
                <a:cxn ang="0">
                  <a:pos x="T6" y="T7"/>
                </a:cxn>
                <a:cxn ang="0">
                  <a:pos x="T8" y="T9"/>
                </a:cxn>
                <a:cxn ang="0">
                  <a:pos x="T10" y="T11"/>
                </a:cxn>
              </a:cxnLst>
              <a:rect l="0" t="0" r="r" b="b"/>
              <a:pathLst>
                <a:path w="1760" h="71">
                  <a:moveTo>
                    <a:pt x="911" y="45"/>
                  </a:moveTo>
                  <a:cubicBezTo>
                    <a:pt x="578" y="45"/>
                    <a:pt x="219" y="37"/>
                    <a:pt x="0" y="0"/>
                  </a:cubicBezTo>
                  <a:cubicBezTo>
                    <a:pt x="0" y="71"/>
                    <a:pt x="0" y="71"/>
                    <a:pt x="0" y="71"/>
                  </a:cubicBezTo>
                  <a:cubicBezTo>
                    <a:pt x="1760" y="71"/>
                    <a:pt x="1760" y="71"/>
                    <a:pt x="1760" y="71"/>
                  </a:cubicBezTo>
                  <a:cubicBezTo>
                    <a:pt x="1760" y="7"/>
                    <a:pt x="1760" y="7"/>
                    <a:pt x="1760" y="7"/>
                  </a:cubicBezTo>
                  <a:cubicBezTo>
                    <a:pt x="1503" y="21"/>
                    <a:pt x="1200" y="45"/>
                    <a:pt x="911" y="45"/>
                  </a:cubicBezTo>
                  <a:close/>
                </a:path>
              </a:pathLst>
            </a:custGeom>
            <a:solidFill>
              <a:srgbClr val="C2A7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9"/>
            <p:cNvSpPr/>
            <p:nvPr userDrawn="1"/>
          </p:nvSpPr>
          <p:spPr bwMode="auto">
            <a:xfrm>
              <a:off x="0" y="2893934"/>
              <a:ext cx="1842126" cy="942716"/>
            </a:xfrm>
            <a:custGeom>
              <a:avLst/>
              <a:gdLst>
                <a:gd name="T0" fmla="*/ 23 w 266"/>
                <a:gd name="T1" fmla="*/ 0 h 136"/>
                <a:gd name="T2" fmla="*/ 0 w 266"/>
                <a:gd name="T3" fmla="*/ 5 h 136"/>
                <a:gd name="T4" fmla="*/ 0 w 266"/>
                <a:gd name="T5" fmla="*/ 92 h 136"/>
                <a:gd name="T6" fmla="*/ 258 w 266"/>
                <a:gd name="T7" fmla="*/ 136 h 136"/>
                <a:gd name="T8" fmla="*/ 266 w 266"/>
                <a:gd name="T9" fmla="*/ 113 h 136"/>
                <a:gd name="T10" fmla="*/ 228 w 266"/>
                <a:gd name="T11" fmla="*/ 75 h 136"/>
                <a:gd name="T12" fmla="*/ 213 w 266"/>
                <a:gd name="T13" fmla="*/ 78 h 136"/>
                <a:gd name="T14" fmla="*/ 216 w 266"/>
                <a:gd name="T15" fmla="*/ 60 h 136"/>
                <a:gd name="T16" fmla="*/ 165 w 266"/>
                <a:gd name="T17" fmla="*/ 9 h 136"/>
                <a:gd name="T18" fmla="*/ 116 w 266"/>
                <a:gd name="T19" fmla="*/ 44 h 136"/>
                <a:gd name="T20" fmla="*/ 94 w 266"/>
                <a:gd name="T21" fmla="*/ 37 h 136"/>
                <a:gd name="T22" fmla="*/ 74 w 266"/>
                <a:gd name="T23" fmla="*/ 43 h 136"/>
                <a:gd name="T24" fmla="*/ 23 w 266"/>
                <a:gd name="T25"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6" h="136">
                  <a:moveTo>
                    <a:pt x="23" y="0"/>
                  </a:moveTo>
                  <a:cubicBezTo>
                    <a:pt x="15" y="0"/>
                    <a:pt x="7" y="2"/>
                    <a:pt x="0" y="5"/>
                  </a:cubicBezTo>
                  <a:cubicBezTo>
                    <a:pt x="0" y="92"/>
                    <a:pt x="0" y="92"/>
                    <a:pt x="0" y="92"/>
                  </a:cubicBezTo>
                  <a:cubicBezTo>
                    <a:pt x="0" y="92"/>
                    <a:pt x="91" y="116"/>
                    <a:pt x="258" y="136"/>
                  </a:cubicBezTo>
                  <a:cubicBezTo>
                    <a:pt x="263" y="130"/>
                    <a:pt x="266" y="122"/>
                    <a:pt x="266" y="113"/>
                  </a:cubicBezTo>
                  <a:cubicBezTo>
                    <a:pt x="266" y="92"/>
                    <a:pt x="249" y="75"/>
                    <a:pt x="228" y="75"/>
                  </a:cubicBezTo>
                  <a:cubicBezTo>
                    <a:pt x="223" y="75"/>
                    <a:pt x="218" y="76"/>
                    <a:pt x="213" y="78"/>
                  </a:cubicBezTo>
                  <a:cubicBezTo>
                    <a:pt x="215" y="72"/>
                    <a:pt x="216" y="66"/>
                    <a:pt x="216" y="60"/>
                  </a:cubicBezTo>
                  <a:cubicBezTo>
                    <a:pt x="216" y="32"/>
                    <a:pt x="193" y="9"/>
                    <a:pt x="165" y="9"/>
                  </a:cubicBezTo>
                  <a:cubicBezTo>
                    <a:pt x="142" y="9"/>
                    <a:pt x="123" y="24"/>
                    <a:pt x="116" y="44"/>
                  </a:cubicBezTo>
                  <a:cubicBezTo>
                    <a:pt x="110" y="39"/>
                    <a:pt x="102" y="37"/>
                    <a:pt x="94" y="37"/>
                  </a:cubicBezTo>
                  <a:cubicBezTo>
                    <a:pt x="87" y="37"/>
                    <a:pt x="80" y="39"/>
                    <a:pt x="74" y="43"/>
                  </a:cubicBezTo>
                  <a:cubicBezTo>
                    <a:pt x="70" y="18"/>
                    <a:pt x="49" y="0"/>
                    <a:pt x="23" y="0"/>
                  </a:cubicBezTo>
                </a:path>
              </a:pathLst>
            </a:custGeom>
            <a:solidFill>
              <a:srgbClr val="AEEB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0"/>
            <p:cNvSpPr/>
            <p:nvPr userDrawn="1"/>
          </p:nvSpPr>
          <p:spPr bwMode="auto">
            <a:xfrm>
              <a:off x="0" y="3533515"/>
              <a:ext cx="1785495" cy="932721"/>
            </a:xfrm>
            <a:custGeom>
              <a:avLst/>
              <a:gdLst>
                <a:gd name="T0" fmla="*/ 0 w 258"/>
                <a:gd name="T1" fmla="*/ 0 h 135"/>
                <a:gd name="T2" fmla="*/ 0 w 258"/>
                <a:gd name="T3" fmla="*/ 109 h 135"/>
                <a:gd name="T4" fmla="*/ 43 w 258"/>
                <a:gd name="T5" fmla="*/ 133 h 135"/>
                <a:gd name="T6" fmla="*/ 81 w 258"/>
                <a:gd name="T7" fmla="*/ 116 h 135"/>
                <a:gd name="T8" fmla="*/ 114 w 258"/>
                <a:gd name="T9" fmla="*/ 135 h 135"/>
                <a:gd name="T10" fmla="*/ 148 w 258"/>
                <a:gd name="T11" fmla="*/ 114 h 135"/>
                <a:gd name="T12" fmla="*/ 177 w 258"/>
                <a:gd name="T13" fmla="*/ 122 h 135"/>
                <a:gd name="T14" fmla="*/ 228 w 258"/>
                <a:gd name="T15" fmla="*/ 71 h 135"/>
                <a:gd name="T16" fmla="*/ 226 w 258"/>
                <a:gd name="T17" fmla="*/ 59 h 135"/>
                <a:gd name="T18" fmla="*/ 228 w 258"/>
                <a:gd name="T19" fmla="*/ 59 h 135"/>
                <a:gd name="T20" fmla="*/ 258 w 258"/>
                <a:gd name="T21" fmla="*/ 44 h 135"/>
                <a:gd name="T22" fmla="*/ 0 w 258"/>
                <a:gd name="T2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35">
                  <a:moveTo>
                    <a:pt x="0" y="0"/>
                  </a:moveTo>
                  <a:cubicBezTo>
                    <a:pt x="0" y="109"/>
                    <a:pt x="0" y="109"/>
                    <a:pt x="0" y="109"/>
                  </a:cubicBezTo>
                  <a:cubicBezTo>
                    <a:pt x="9" y="123"/>
                    <a:pt x="25" y="133"/>
                    <a:pt x="43" y="133"/>
                  </a:cubicBezTo>
                  <a:cubicBezTo>
                    <a:pt x="58" y="133"/>
                    <a:pt x="72" y="126"/>
                    <a:pt x="81" y="116"/>
                  </a:cubicBezTo>
                  <a:cubicBezTo>
                    <a:pt x="87" y="127"/>
                    <a:pt x="100" y="135"/>
                    <a:pt x="114" y="135"/>
                  </a:cubicBezTo>
                  <a:cubicBezTo>
                    <a:pt x="129" y="135"/>
                    <a:pt x="142" y="126"/>
                    <a:pt x="148" y="114"/>
                  </a:cubicBezTo>
                  <a:cubicBezTo>
                    <a:pt x="156" y="119"/>
                    <a:pt x="166" y="122"/>
                    <a:pt x="177" y="122"/>
                  </a:cubicBezTo>
                  <a:cubicBezTo>
                    <a:pt x="205" y="122"/>
                    <a:pt x="228" y="100"/>
                    <a:pt x="228" y="71"/>
                  </a:cubicBezTo>
                  <a:cubicBezTo>
                    <a:pt x="228" y="67"/>
                    <a:pt x="227" y="63"/>
                    <a:pt x="226" y="59"/>
                  </a:cubicBezTo>
                  <a:cubicBezTo>
                    <a:pt x="227" y="59"/>
                    <a:pt x="227" y="59"/>
                    <a:pt x="228" y="59"/>
                  </a:cubicBezTo>
                  <a:cubicBezTo>
                    <a:pt x="240" y="59"/>
                    <a:pt x="251" y="53"/>
                    <a:pt x="258" y="44"/>
                  </a:cubicBezTo>
                  <a:cubicBezTo>
                    <a:pt x="91" y="24"/>
                    <a:pt x="0" y="0"/>
                    <a:pt x="0" y="0"/>
                  </a:cubicBezTo>
                </a:path>
              </a:pathLst>
            </a:custGeom>
            <a:solidFill>
              <a:srgbClr val="76C6E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1"/>
            <p:cNvSpPr/>
            <p:nvPr userDrawn="1"/>
          </p:nvSpPr>
          <p:spPr bwMode="auto">
            <a:xfrm>
              <a:off x="2368447" y="0"/>
              <a:ext cx="3674257" cy="1862113"/>
            </a:xfrm>
            <a:custGeom>
              <a:avLst/>
              <a:gdLst>
                <a:gd name="T0" fmla="*/ 424 w 531"/>
                <a:gd name="T1" fmla="*/ 0 h 269"/>
                <a:gd name="T2" fmla="*/ 60 w 531"/>
                <a:gd name="T3" fmla="*/ 0 h 269"/>
                <a:gd name="T4" fmla="*/ 58 w 531"/>
                <a:gd name="T5" fmla="*/ 16 h 269"/>
                <a:gd name="T6" fmla="*/ 61 w 531"/>
                <a:gd name="T7" fmla="*/ 36 h 269"/>
                <a:gd name="T8" fmla="*/ 58 w 531"/>
                <a:gd name="T9" fmla="*/ 36 h 269"/>
                <a:gd name="T10" fmla="*/ 0 w 531"/>
                <a:gd name="T11" fmla="*/ 94 h 269"/>
                <a:gd name="T12" fmla="*/ 58 w 531"/>
                <a:gd name="T13" fmla="*/ 153 h 269"/>
                <a:gd name="T14" fmla="*/ 82 w 531"/>
                <a:gd name="T15" fmla="*/ 148 h 269"/>
                <a:gd name="T16" fmla="*/ 77 w 531"/>
                <a:gd name="T17" fmla="*/ 176 h 269"/>
                <a:gd name="T18" fmla="*/ 156 w 531"/>
                <a:gd name="T19" fmla="*/ 255 h 269"/>
                <a:gd name="T20" fmla="*/ 231 w 531"/>
                <a:gd name="T21" fmla="*/ 201 h 269"/>
                <a:gd name="T22" fmla="*/ 265 w 531"/>
                <a:gd name="T23" fmla="*/ 212 h 269"/>
                <a:gd name="T24" fmla="*/ 297 w 531"/>
                <a:gd name="T25" fmla="*/ 203 h 269"/>
                <a:gd name="T26" fmla="*/ 375 w 531"/>
                <a:gd name="T27" fmla="*/ 269 h 269"/>
                <a:gd name="T28" fmla="*/ 454 w 531"/>
                <a:gd name="T29" fmla="*/ 190 h 269"/>
                <a:gd name="T30" fmla="*/ 450 w 531"/>
                <a:gd name="T31" fmla="*/ 166 h 269"/>
                <a:gd name="T32" fmla="*/ 472 w 531"/>
                <a:gd name="T33" fmla="*/ 170 h 269"/>
                <a:gd name="T34" fmla="*/ 531 w 531"/>
                <a:gd name="T35" fmla="*/ 111 h 269"/>
                <a:gd name="T36" fmla="*/ 472 w 531"/>
                <a:gd name="T37" fmla="*/ 52 h 269"/>
                <a:gd name="T38" fmla="*/ 472 w 531"/>
                <a:gd name="T39" fmla="*/ 52 h 269"/>
                <a:gd name="T40" fmla="*/ 424 w 531"/>
                <a:gd name="T41" fmla="*/ 1 h 269"/>
                <a:gd name="T42" fmla="*/ 424 w 531"/>
                <a:gd name="T43" fmla="*/ 0 h 269"/>
                <a:gd name="T44" fmla="*/ 424 w 531"/>
                <a:gd name="T45"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269">
                  <a:moveTo>
                    <a:pt x="424" y="0"/>
                  </a:moveTo>
                  <a:cubicBezTo>
                    <a:pt x="60" y="0"/>
                    <a:pt x="60" y="0"/>
                    <a:pt x="60" y="0"/>
                  </a:cubicBezTo>
                  <a:cubicBezTo>
                    <a:pt x="59" y="5"/>
                    <a:pt x="58" y="11"/>
                    <a:pt x="58" y="16"/>
                  </a:cubicBezTo>
                  <a:cubicBezTo>
                    <a:pt x="58" y="23"/>
                    <a:pt x="59" y="29"/>
                    <a:pt x="61" y="36"/>
                  </a:cubicBezTo>
                  <a:cubicBezTo>
                    <a:pt x="60" y="36"/>
                    <a:pt x="59" y="36"/>
                    <a:pt x="58" y="36"/>
                  </a:cubicBezTo>
                  <a:cubicBezTo>
                    <a:pt x="26" y="36"/>
                    <a:pt x="0" y="62"/>
                    <a:pt x="0" y="94"/>
                  </a:cubicBezTo>
                  <a:cubicBezTo>
                    <a:pt x="0" y="127"/>
                    <a:pt x="26" y="153"/>
                    <a:pt x="58" y="153"/>
                  </a:cubicBezTo>
                  <a:cubicBezTo>
                    <a:pt x="67" y="153"/>
                    <a:pt x="75" y="151"/>
                    <a:pt x="82" y="148"/>
                  </a:cubicBezTo>
                  <a:cubicBezTo>
                    <a:pt x="79" y="157"/>
                    <a:pt x="77" y="166"/>
                    <a:pt x="77" y="176"/>
                  </a:cubicBezTo>
                  <a:cubicBezTo>
                    <a:pt x="77" y="220"/>
                    <a:pt x="112" y="255"/>
                    <a:pt x="156" y="255"/>
                  </a:cubicBezTo>
                  <a:cubicBezTo>
                    <a:pt x="191" y="255"/>
                    <a:pt x="221" y="233"/>
                    <a:pt x="231" y="201"/>
                  </a:cubicBezTo>
                  <a:cubicBezTo>
                    <a:pt x="241" y="208"/>
                    <a:pt x="253" y="212"/>
                    <a:pt x="265" y="212"/>
                  </a:cubicBezTo>
                  <a:cubicBezTo>
                    <a:pt x="277" y="212"/>
                    <a:pt x="288" y="209"/>
                    <a:pt x="297" y="203"/>
                  </a:cubicBezTo>
                  <a:cubicBezTo>
                    <a:pt x="303" y="241"/>
                    <a:pt x="336" y="269"/>
                    <a:pt x="375" y="269"/>
                  </a:cubicBezTo>
                  <a:cubicBezTo>
                    <a:pt x="419" y="269"/>
                    <a:pt x="454" y="234"/>
                    <a:pt x="454" y="190"/>
                  </a:cubicBezTo>
                  <a:cubicBezTo>
                    <a:pt x="454" y="182"/>
                    <a:pt x="453" y="173"/>
                    <a:pt x="450" y="166"/>
                  </a:cubicBezTo>
                  <a:cubicBezTo>
                    <a:pt x="457" y="168"/>
                    <a:pt x="464" y="170"/>
                    <a:pt x="472" y="170"/>
                  </a:cubicBezTo>
                  <a:cubicBezTo>
                    <a:pt x="505" y="170"/>
                    <a:pt x="531" y="144"/>
                    <a:pt x="531" y="111"/>
                  </a:cubicBezTo>
                  <a:cubicBezTo>
                    <a:pt x="531" y="79"/>
                    <a:pt x="505" y="52"/>
                    <a:pt x="472" y="52"/>
                  </a:cubicBezTo>
                  <a:cubicBezTo>
                    <a:pt x="472" y="52"/>
                    <a:pt x="472" y="52"/>
                    <a:pt x="472" y="52"/>
                  </a:cubicBezTo>
                  <a:cubicBezTo>
                    <a:pt x="469" y="26"/>
                    <a:pt x="449" y="6"/>
                    <a:pt x="424" y="1"/>
                  </a:cubicBezTo>
                  <a:cubicBezTo>
                    <a:pt x="424" y="0"/>
                    <a:pt x="424" y="0"/>
                    <a:pt x="424" y="0"/>
                  </a:cubicBezTo>
                  <a:cubicBezTo>
                    <a:pt x="424" y="0"/>
                    <a:pt x="424" y="0"/>
                    <a:pt x="424" y="0"/>
                  </a:cubicBezTo>
                </a:path>
              </a:pathLst>
            </a:custGeom>
            <a:solidFill>
              <a:srgbClr val="AEEB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2"/>
            <p:cNvSpPr/>
            <p:nvPr userDrawn="1"/>
          </p:nvSpPr>
          <p:spPr bwMode="auto">
            <a:xfrm>
              <a:off x="1135922" y="4849319"/>
              <a:ext cx="636250" cy="416395"/>
            </a:xfrm>
            <a:custGeom>
              <a:avLst/>
              <a:gdLst>
                <a:gd name="T0" fmla="*/ 43 w 92"/>
                <a:gd name="T1" fmla="*/ 21 h 60"/>
                <a:gd name="T2" fmla="*/ 92 w 92"/>
                <a:gd name="T3" fmla="*/ 40 h 60"/>
                <a:gd name="T4" fmla="*/ 91 w 92"/>
                <a:gd name="T5" fmla="*/ 33 h 60"/>
                <a:gd name="T6" fmla="*/ 39 w 92"/>
                <a:gd name="T7" fmla="*/ 6 h 60"/>
                <a:gd name="T8" fmla="*/ 5 w 92"/>
                <a:gd name="T9" fmla="*/ 53 h 60"/>
                <a:gd name="T10" fmla="*/ 8 w 92"/>
                <a:gd name="T11" fmla="*/ 60 h 60"/>
                <a:gd name="T12" fmla="*/ 43 w 92"/>
                <a:gd name="T13" fmla="*/ 21 h 60"/>
              </a:gdLst>
              <a:ahLst/>
              <a:cxnLst>
                <a:cxn ang="0">
                  <a:pos x="T0" y="T1"/>
                </a:cxn>
                <a:cxn ang="0">
                  <a:pos x="T2" y="T3"/>
                </a:cxn>
                <a:cxn ang="0">
                  <a:pos x="T4" y="T5"/>
                </a:cxn>
                <a:cxn ang="0">
                  <a:pos x="T6" y="T7"/>
                </a:cxn>
                <a:cxn ang="0">
                  <a:pos x="T8" y="T9"/>
                </a:cxn>
                <a:cxn ang="0">
                  <a:pos x="T10" y="T11"/>
                </a:cxn>
                <a:cxn ang="0">
                  <a:pos x="T12" y="T13"/>
                </a:cxn>
              </a:cxnLst>
              <a:rect l="0" t="0" r="r" b="b"/>
              <a:pathLst>
                <a:path w="92" h="60">
                  <a:moveTo>
                    <a:pt x="43" y="21"/>
                  </a:moveTo>
                  <a:cubicBezTo>
                    <a:pt x="64" y="16"/>
                    <a:pt x="84" y="24"/>
                    <a:pt x="92" y="40"/>
                  </a:cubicBezTo>
                  <a:cubicBezTo>
                    <a:pt x="92" y="38"/>
                    <a:pt x="92" y="35"/>
                    <a:pt x="91" y="33"/>
                  </a:cubicBezTo>
                  <a:cubicBezTo>
                    <a:pt x="86" y="12"/>
                    <a:pt x="63" y="0"/>
                    <a:pt x="39" y="6"/>
                  </a:cubicBezTo>
                  <a:cubicBezTo>
                    <a:pt x="16" y="11"/>
                    <a:pt x="0" y="33"/>
                    <a:pt x="5" y="53"/>
                  </a:cubicBezTo>
                  <a:cubicBezTo>
                    <a:pt x="6" y="56"/>
                    <a:pt x="7" y="58"/>
                    <a:pt x="8" y="60"/>
                  </a:cubicBezTo>
                  <a:cubicBezTo>
                    <a:pt x="8" y="42"/>
                    <a:pt x="22" y="25"/>
                    <a:pt x="43" y="21"/>
                  </a:cubicBezTo>
                  <a:close/>
                </a:path>
              </a:pathLst>
            </a:custGeom>
            <a:solidFill>
              <a:srgbClr val="C245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3"/>
            <p:cNvSpPr/>
            <p:nvPr userDrawn="1"/>
          </p:nvSpPr>
          <p:spPr bwMode="auto">
            <a:xfrm>
              <a:off x="866098" y="4649450"/>
              <a:ext cx="1715542" cy="906072"/>
            </a:xfrm>
            <a:custGeom>
              <a:avLst/>
              <a:gdLst>
                <a:gd name="T0" fmla="*/ 2 w 248"/>
                <a:gd name="T1" fmla="*/ 125 h 131"/>
                <a:gd name="T2" fmla="*/ 13 w 248"/>
                <a:gd name="T3" fmla="*/ 129 h 131"/>
                <a:gd name="T4" fmla="*/ 242 w 248"/>
                <a:gd name="T5" fmla="*/ 17 h 131"/>
                <a:gd name="T6" fmla="*/ 246 w 248"/>
                <a:gd name="T7" fmla="*/ 6 h 131"/>
                <a:gd name="T8" fmla="*/ 235 w 248"/>
                <a:gd name="T9" fmla="*/ 2 h 131"/>
                <a:gd name="T10" fmla="*/ 6 w 248"/>
                <a:gd name="T11" fmla="*/ 114 h 131"/>
                <a:gd name="T12" fmla="*/ 2 w 248"/>
                <a:gd name="T13" fmla="*/ 125 h 131"/>
              </a:gdLst>
              <a:ahLst/>
              <a:cxnLst>
                <a:cxn ang="0">
                  <a:pos x="T0" y="T1"/>
                </a:cxn>
                <a:cxn ang="0">
                  <a:pos x="T2" y="T3"/>
                </a:cxn>
                <a:cxn ang="0">
                  <a:pos x="T4" y="T5"/>
                </a:cxn>
                <a:cxn ang="0">
                  <a:pos x="T6" y="T7"/>
                </a:cxn>
                <a:cxn ang="0">
                  <a:pos x="T8" y="T9"/>
                </a:cxn>
                <a:cxn ang="0">
                  <a:pos x="T10" y="T11"/>
                </a:cxn>
                <a:cxn ang="0">
                  <a:pos x="T12" y="T13"/>
                </a:cxn>
              </a:cxnLst>
              <a:rect l="0" t="0" r="r" b="b"/>
              <a:pathLst>
                <a:path w="248" h="131">
                  <a:moveTo>
                    <a:pt x="2" y="125"/>
                  </a:moveTo>
                  <a:cubicBezTo>
                    <a:pt x="4" y="130"/>
                    <a:pt x="9" y="131"/>
                    <a:pt x="13" y="129"/>
                  </a:cubicBezTo>
                  <a:cubicBezTo>
                    <a:pt x="242" y="17"/>
                    <a:pt x="242" y="17"/>
                    <a:pt x="242" y="17"/>
                  </a:cubicBezTo>
                  <a:cubicBezTo>
                    <a:pt x="247" y="15"/>
                    <a:pt x="248" y="10"/>
                    <a:pt x="246" y="6"/>
                  </a:cubicBezTo>
                  <a:cubicBezTo>
                    <a:pt x="244" y="2"/>
                    <a:pt x="239" y="0"/>
                    <a:pt x="235" y="2"/>
                  </a:cubicBezTo>
                  <a:cubicBezTo>
                    <a:pt x="6" y="114"/>
                    <a:pt x="6" y="114"/>
                    <a:pt x="6" y="114"/>
                  </a:cubicBezTo>
                  <a:cubicBezTo>
                    <a:pt x="2" y="116"/>
                    <a:pt x="0" y="121"/>
                    <a:pt x="2" y="125"/>
                  </a:cubicBezTo>
                  <a:close/>
                </a:path>
              </a:pathLst>
            </a:custGeom>
            <a:solidFill>
              <a:srgbClr val="9435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4"/>
            <p:cNvSpPr/>
            <p:nvPr userDrawn="1"/>
          </p:nvSpPr>
          <p:spPr bwMode="auto">
            <a:xfrm>
              <a:off x="276486" y="5152452"/>
              <a:ext cx="1882099" cy="146571"/>
            </a:xfrm>
            <a:custGeom>
              <a:avLst/>
              <a:gdLst>
                <a:gd name="T0" fmla="*/ 272 w 272"/>
                <a:gd name="T1" fmla="*/ 8 h 21"/>
                <a:gd name="T2" fmla="*/ 263 w 272"/>
                <a:gd name="T3" fmla="*/ 17 h 21"/>
                <a:gd name="T4" fmla="*/ 8 w 272"/>
                <a:gd name="T5" fmla="*/ 21 h 21"/>
                <a:gd name="T6" fmla="*/ 0 w 272"/>
                <a:gd name="T7" fmla="*/ 12 h 21"/>
                <a:gd name="T8" fmla="*/ 8 w 272"/>
                <a:gd name="T9" fmla="*/ 4 h 21"/>
                <a:gd name="T10" fmla="*/ 263 w 272"/>
                <a:gd name="T11" fmla="*/ 0 h 21"/>
                <a:gd name="T12" fmla="*/ 272 w 272"/>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272" h="21">
                  <a:moveTo>
                    <a:pt x="272" y="8"/>
                  </a:moveTo>
                  <a:cubicBezTo>
                    <a:pt x="272" y="13"/>
                    <a:pt x="268" y="17"/>
                    <a:pt x="263" y="17"/>
                  </a:cubicBezTo>
                  <a:cubicBezTo>
                    <a:pt x="8" y="21"/>
                    <a:pt x="8" y="21"/>
                    <a:pt x="8" y="21"/>
                  </a:cubicBezTo>
                  <a:cubicBezTo>
                    <a:pt x="4" y="21"/>
                    <a:pt x="0" y="17"/>
                    <a:pt x="0" y="12"/>
                  </a:cubicBezTo>
                  <a:cubicBezTo>
                    <a:pt x="0" y="8"/>
                    <a:pt x="3" y="4"/>
                    <a:pt x="8" y="4"/>
                  </a:cubicBezTo>
                  <a:cubicBezTo>
                    <a:pt x="263" y="0"/>
                    <a:pt x="263" y="0"/>
                    <a:pt x="263" y="0"/>
                  </a:cubicBezTo>
                  <a:cubicBezTo>
                    <a:pt x="268" y="0"/>
                    <a:pt x="272" y="4"/>
                    <a:pt x="272" y="8"/>
                  </a:cubicBezTo>
                  <a:close/>
                </a:path>
              </a:pathLst>
            </a:custGeom>
            <a:solidFill>
              <a:srgbClr val="C245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5"/>
            <p:cNvSpPr/>
            <p:nvPr userDrawn="1"/>
          </p:nvSpPr>
          <p:spPr bwMode="auto">
            <a:xfrm>
              <a:off x="319790" y="4806013"/>
              <a:ext cx="1085954" cy="879423"/>
            </a:xfrm>
            <a:custGeom>
              <a:avLst/>
              <a:gdLst>
                <a:gd name="T0" fmla="*/ 81 w 157"/>
                <a:gd name="T1" fmla="*/ 7 h 127"/>
                <a:gd name="T2" fmla="*/ 52 w 157"/>
                <a:gd name="T3" fmla="*/ 14 h 127"/>
                <a:gd name="T4" fmla="*/ 7 w 157"/>
                <a:gd name="T5" fmla="*/ 61 h 127"/>
                <a:gd name="T6" fmla="*/ 14 w 157"/>
                <a:gd name="T7" fmla="*/ 91 h 127"/>
                <a:gd name="T8" fmla="*/ 77 w 157"/>
                <a:gd name="T9" fmla="*/ 120 h 127"/>
                <a:gd name="T10" fmla="*/ 107 w 157"/>
                <a:gd name="T11" fmla="*/ 112 h 127"/>
                <a:gd name="T12" fmla="*/ 150 w 157"/>
                <a:gd name="T13" fmla="*/ 58 h 127"/>
                <a:gd name="T14" fmla="*/ 142 w 157"/>
                <a:gd name="T15" fmla="*/ 29 h 127"/>
                <a:gd name="T16" fmla="*/ 81 w 157"/>
                <a:gd name="T17" fmla="*/ 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127">
                  <a:moveTo>
                    <a:pt x="81" y="7"/>
                  </a:moveTo>
                  <a:cubicBezTo>
                    <a:pt x="52" y="14"/>
                    <a:pt x="52" y="14"/>
                    <a:pt x="52" y="14"/>
                  </a:cubicBezTo>
                  <a:cubicBezTo>
                    <a:pt x="22" y="21"/>
                    <a:pt x="0" y="32"/>
                    <a:pt x="7" y="61"/>
                  </a:cubicBezTo>
                  <a:cubicBezTo>
                    <a:pt x="14" y="91"/>
                    <a:pt x="14" y="91"/>
                    <a:pt x="14" y="91"/>
                  </a:cubicBezTo>
                  <a:cubicBezTo>
                    <a:pt x="21" y="120"/>
                    <a:pt x="48" y="127"/>
                    <a:pt x="77" y="120"/>
                  </a:cubicBezTo>
                  <a:cubicBezTo>
                    <a:pt x="107" y="112"/>
                    <a:pt x="107" y="112"/>
                    <a:pt x="107" y="112"/>
                  </a:cubicBezTo>
                  <a:cubicBezTo>
                    <a:pt x="136" y="106"/>
                    <a:pt x="157" y="88"/>
                    <a:pt x="150" y="58"/>
                  </a:cubicBezTo>
                  <a:cubicBezTo>
                    <a:pt x="142" y="29"/>
                    <a:pt x="142" y="29"/>
                    <a:pt x="142" y="29"/>
                  </a:cubicBezTo>
                  <a:cubicBezTo>
                    <a:pt x="136" y="0"/>
                    <a:pt x="110" y="0"/>
                    <a:pt x="81" y="7"/>
                  </a:cubicBezTo>
                  <a:close/>
                </a:path>
              </a:pathLst>
            </a:custGeom>
            <a:solidFill>
              <a:srgbClr val="E3513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6"/>
            <p:cNvSpPr/>
            <p:nvPr userDrawn="1"/>
          </p:nvSpPr>
          <p:spPr bwMode="auto">
            <a:xfrm>
              <a:off x="373089" y="4849319"/>
              <a:ext cx="976027" cy="789483"/>
            </a:xfrm>
            <a:custGeom>
              <a:avLst/>
              <a:gdLst>
                <a:gd name="T0" fmla="*/ 73 w 141"/>
                <a:gd name="T1" fmla="*/ 6 h 114"/>
                <a:gd name="T2" fmla="*/ 46 w 141"/>
                <a:gd name="T3" fmla="*/ 13 h 114"/>
                <a:gd name="T4" fmla="*/ 6 w 141"/>
                <a:gd name="T5" fmla="*/ 55 h 114"/>
                <a:gd name="T6" fmla="*/ 13 w 141"/>
                <a:gd name="T7" fmla="*/ 82 h 114"/>
                <a:gd name="T8" fmla="*/ 69 w 141"/>
                <a:gd name="T9" fmla="*/ 108 h 114"/>
                <a:gd name="T10" fmla="*/ 96 w 141"/>
                <a:gd name="T11" fmla="*/ 102 h 114"/>
                <a:gd name="T12" fmla="*/ 135 w 141"/>
                <a:gd name="T13" fmla="*/ 53 h 114"/>
                <a:gd name="T14" fmla="*/ 128 w 141"/>
                <a:gd name="T15" fmla="*/ 26 h 114"/>
                <a:gd name="T16" fmla="*/ 73 w 141"/>
                <a:gd name="T17" fmla="*/ 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14">
                  <a:moveTo>
                    <a:pt x="73" y="6"/>
                  </a:moveTo>
                  <a:cubicBezTo>
                    <a:pt x="46" y="13"/>
                    <a:pt x="46" y="13"/>
                    <a:pt x="46" y="13"/>
                  </a:cubicBezTo>
                  <a:cubicBezTo>
                    <a:pt x="20" y="19"/>
                    <a:pt x="0" y="29"/>
                    <a:pt x="6" y="55"/>
                  </a:cubicBezTo>
                  <a:cubicBezTo>
                    <a:pt x="13" y="82"/>
                    <a:pt x="13" y="82"/>
                    <a:pt x="13" y="82"/>
                  </a:cubicBezTo>
                  <a:cubicBezTo>
                    <a:pt x="19" y="108"/>
                    <a:pt x="43" y="114"/>
                    <a:pt x="69" y="108"/>
                  </a:cubicBezTo>
                  <a:cubicBezTo>
                    <a:pt x="96" y="102"/>
                    <a:pt x="96" y="102"/>
                    <a:pt x="96" y="102"/>
                  </a:cubicBezTo>
                  <a:cubicBezTo>
                    <a:pt x="122" y="95"/>
                    <a:pt x="141" y="79"/>
                    <a:pt x="135" y="53"/>
                  </a:cubicBezTo>
                  <a:cubicBezTo>
                    <a:pt x="128" y="26"/>
                    <a:pt x="128" y="26"/>
                    <a:pt x="128" y="26"/>
                  </a:cubicBezTo>
                  <a:cubicBezTo>
                    <a:pt x="122" y="0"/>
                    <a:pt x="99" y="0"/>
                    <a:pt x="73" y="6"/>
                  </a:cubicBezTo>
                  <a:close/>
                </a:path>
              </a:pathLst>
            </a:custGeom>
            <a:solidFill>
              <a:srgbClr val="C245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7"/>
            <p:cNvSpPr/>
            <p:nvPr userDrawn="1"/>
          </p:nvSpPr>
          <p:spPr bwMode="auto">
            <a:xfrm>
              <a:off x="416394" y="4882630"/>
              <a:ext cx="892748" cy="729522"/>
            </a:xfrm>
            <a:custGeom>
              <a:avLst/>
              <a:gdLst>
                <a:gd name="T0" fmla="*/ 67 w 129"/>
                <a:gd name="T1" fmla="*/ 5 h 105"/>
                <a:gd name="T2" fmla="*/ 42 w 129"/>
                <a:gd name="T3" fmla="*/ 11 h 105"/>
                <a:gd name="T4" fmla="*/ 5 w 129"/>
                <a:gd name="T5" fmla="*/ 51 h 105"/>
                <a:gd name="T6" fmla="*/ 11 w 129"/>
                <a:gd name="T7" fmla="*/ 75 h 105"/>
                <a:gd name="T8" fmla="*/ 63 w 129"/>
                <a:gd name="T9" fmla="*/ 99 h 105"/>
                <a:gd name="T10" fmla="*/ 88 w 129"/>
                <a:gd name="T11" fmla="*/ 93 h 105"/>
                <a:gd name="T12" fmla="*/ 123 w 129"/>
                <a:gd name="T13" fmla="*/ 48 h 105"/>
                <a:gd name="T14" fmla="*/ 118 w 129"/>
                <a:gd name="T15" fmla="*/ 24 h 105"/>
                <a:gd name="T16" fmla="*/ 67 w 129"/>
                <a:gd name="T17" fmla="*/ 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05">
                  <a:moveTo>
                    <a:pt x="67" y="5"/>
                  </a:moveTo>
                  <a:cubicBezTo>
                    <a:pt x="42" y="11"/>
                    <a:pt x="42" y="11"/>
                    <a:pt x="42" y="11"/>
                  </a:cubicBezTo>
                  <a:cubicBezTo>
                    <a:pt x="18" y="17"/>
                    <a:pt x="0" y="26"/>
                    <a:pt x="5" y="51"/>
                  </a:cubicBezTo>
                  <a:cubicBezTo>
                    <a:pt x="11" y="75"/>
                    <a:pt x="11" y="75"/>
                    <a:pt x="11" y="75"/>
                  </a:cubicBezTo>
                  <a:cubicBezTo>
                    <a:pt x="17" y="99"/>
                    <a:pt x="39" y="105"/>
                    <a:pt x="63" y="99"/>
                  </a:cubicBezTo>
                  <a:cubicBezTo>
                    <a:pt x="88" y="93"/>
                    <a:pt x="88" y="93"/>
                    <a:pt x="88" y="93"/>
                  </a:cubicBezTo>
                  <a:cubicBezTo>
                    <a:pt x="112" y="87"/>
                    <a:pt x="129" y="72"/>
                    <a:pt x="123" y="48"/>
                  </a:cubicBezTo>
                  <a:cubicBezTo>
                    <a:pt x="118" y="24"/>
                    <a:pt x="118" y="24"/>
                    <a:pt x="118" y="24"/>
                  </a:cubicBezTo>
                  <a:cubicBezTo>
                    <a:pt x="112" y="0"/>
                    <a:pt x="91" y="0"/>
                    <a:pt x="67" y="5"/>
                  </a:cubicBezTo>
                  <a:close/>
                </a:path>
              </a:pathLst>
            </a:custGeom>
            <a:solidFill>
              <a:srgbClr val="112C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8"/>
            <p:cNvSpPr/>
            <p:nvPr userDrawn="1"/>
          </p:nvSpPr>
          <p:spPr bwMode="auto">
            <a:xfrm>
              <a:off x="443044" y="4895955"/>
              <a:ext cx="839449" cy="692879"/>
            </a:xfrm>
            <a:custGeom>
              <a:avLst/>
              <a:gdLst>
                <a:gd name="T0" fmla="*/ 63 w 121"/>
                <a:gd name="T1" fmla="*/ 6 h 100"/>
                <a:gd name="T2" fmla="*/ 40 w 121"/>
                <a:gd name="T3" fmla="*/ 11 h 100"/>
                <a:gd name="T4" fmla="*/ 5 w 121"/>
                <a:gd name="T5" fmla="*/ 48 h 100"/>
                <a:gd name="T6" fmla="*/ 11 w 121"/>
                <a:gd name="T7" fmla="*/ 72 h 100"/>
                <a:gd name="T8" fmla="*/ 60 w 121"/>
                <a:gd name="T9" fmla="*/ 94 h 100"/>
                <a:gd name="T10" fmla="*/ 82 w 121"/>
                <a:gd name="T11" fmla="*/ 89 h 100"/>
                <a:gd name="T12" fmla="*/ 116 w 121"/>
                <a:gd name="T13" fmla="*/ 47 h 100"/>
                <a:gd name="T14" fmla="*/ 110 w 121"/>
                <a:gd name="T15" fmla="*/ 23 h 100"/>
                <a:gd name="T16" fmla="*/ 63 w 121"/>
                <a:gd name="T17" fmla="*/ 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100">
                  <a:moveTo>
                    <a:pt x="63" y="6"/>
                  </a:moveTo>
                  <a:cubicBezTo>
                    <a:pt x="40" y="11"/>
                    <a:pt x="40" y="11"/>
                    <a:pt x="40" y="11"/>
                  </a:cubicBezTo>
                  <a:cubicBezTo>
                    <a:pt x="17" y="17"/>
                    <a:pt x="0" y="26"/>
                    <a:pt x="5" y="48"/>
                  </a:cubicBezTo>
                  <a:cubicBezTo>
                    <a:pt x="11" y="72"/>
                    <a:pt x="11" y="72"/>
                    <a:pt x="11" y="72"/>
                  </a:cubicBezTo>
                  <a:cubicBezTo>
                    <a:pt x="16" y="95"/>
                    <a:pt x="37" y="100"/>
                    <a:pt x="60" y="94"/>
                  </a:cubicBezTo>
                  <a:cubicBezTo>
                    <a:pt x="82" y="89"/>
                    <a:pt x="82" y="89"/>
                    <a:pt x="82" y="89"/>
                  </a:cubicBezTo>
                  <a:cubicBezTo>
                    <a:pt x="105" y="84"/>
                    <a:pt x="121" y="70"/>
                    <a:pt x="116" y="47"/>
                  </a:cubicBezTo>
                  <a:cubicBezTo>
                    <a:pt x="110" y="23"/>
                    <a:pt x="110" y="23"/>
                    <a:pt x="110" y="23"/>
                  </a:cubicBezTo>
                  <a:cubicBezTo>
                    <a:pt x="105" y="0"/>
                    <a:pt x="85" y="0"/>
                    <a:pt x="63" y="6"/>
                  </a:cubicBezTo>
                  <a:close/>
                </a:path>
              </a:pathLst>
            </a:custGeom>
            <a:solidFill>
              <a:srgbClr val="183D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9"/>
            <p:cNvSpPr/>
            <p:nvPr userDrawn="1"/>
          </p:nvSpPr>
          <p:spPr bwMode="auto">
            <a:xfrm>
              <a:off x="443044" y="4932597"/>
              <a:ext cx="456368" cy="552971"/>
            </a:xfrm>
            <a:custGeom>
              <a:avLst/>
              <a:gdLst>
                <a:gd name="T0" fmla="*/ 66 w 66"/>
                <a:gd name="T1" fmla="*/ 0 h 80"/>
                <a:gd name="T2" fmla="*/ 63 w 66"/>
                <a:gd name="T3" fmla="*/ 1 h 80"/>
                <a:gd name="T4" fmla="*/ 40 w 66"/>
                <a:gd name="T5" fmla="*/ 6 h 80"/>
                <a:gd name="T6" fmla="*/ 5 w 66"/>
                <a:gd name="T7" fmla="*/ 43 h 80"/>
                <a:gd name="T8" fmla="*/ 11 w 66"/>
                <a:gd name="T9" fmla="*/ 67 h 80"/>
                <a:gd name="T10" fmla="*/ 17 w 66"/>
                <a:gd name="T11" fmla="*/ 80 h 80"/>
                <a:gd name="T12" fmla="*/ 66 w 66"/>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66" h="80">
                  <a:moveTo>
                    <a:pt x="66" y="0"/>
                  </a:moveTo>
                  <a:cubicBezTo>
                    <a:pt x="65" y="0"/>
                    <a:pt x="64" y="1"/>
                    <a:pt x="63" y="1"/>
                  </a:cubicBezTo>
                  <a:cubicBezTo>
                    <a:pt x="40" y="6"/>
                    <a:pt x="40" y="6"/>
                    <a:pt x="40" y="6"/>
                  </a:cubicBezTo>
                  <a:cubicBezTo>
                    <a:pt x="17" y="12"/>
                    <a:pt x="0" y="21"/>
                    <a:pt x="5" y="43"/>
                  </a:cubicBezTo>
                  <a:cubicBezTo>
                    <a:pt x="11" y="67"/>
                    <a:pt x="11" y="67"/>
                    <a:pt x="11" y="67"/>
                  </a:cubicBezTo>
                  <a:cubicBezTo>
                    <a:pt x="12" y="72"/>
                    <a:pt x="14" y="77"/>
                    <a:pt x="17" y="80"/>
                  </a:cubicBezTo>
                  <a:cubicBezTo>
                    <a:pt x="34" y="53"/>
                    <a:pt x="50" y="27"/>
                    <a:pt x="66" y="0"/>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0"/>
            <p:cNvSpPr/>
            <p:nvPr userDrawn="1"/>
          </p:nvSpPr>
          <p:spPr bwMode="auto">
            <a:xfrm>
              <a:off x="692879" y="4925934"/>
              <a:ext cx="483017" cy="642913"/>
            </a:xfrm>
            <a:custGeom>
              <a:avLst/>
              <a:gdLst>
                <a:gd name="T0" fmla="*/ 70 w 70"/>
                <a:gd name="T1" fmla="*/ 9 h 93"/>
                <a:gd name="T2" fmla="*/ 57 w 70"/>
                <a:gd name="T3" fmla="*/ 0 h 93"/>
                <a:gd name="T4" fmla="*/ 0 w 70"/>
                <a:gd name="T5" fmla="*/ 92 h 93"/>
                <a:gd name="T6" fmla="*/ 20 w 70"/>
                <a:gd name="T7" fmla="*/ 91 h 93"/>
                <a:gd name="T8" fmla="*/ 70 w 70"/>
                <a:gd name="T9" fmla="*/ 9 h 93"/>
              </a:gdLst>
              <a:ahLst/>
              <a:cxnLst>
                <a:cxn ang="0">
                  <a:pos x="T0" y="T1"/>
                </a:cxn>
                <a:cxn ang="0">
                  <a:pos x="T2" y="T3"/>
                </a:cxn>
                <a:cxn ang="0">
                  <a:pos x="T4" y="T5"/>
                </a:cxn>
                <a:cxn ang="0">
                  <a:pos x="T6" y="T7"/>
                </a:cxn>
                <a:cxn ang="0">
                  <a:pos x="T8" y="T9"/>
                </a:cxn>
              </a:cxnLst>
              <a:rect l="0" t="0" r="r" b="b"/>
              <a:pathLst>
                <a:path w="70" h="93">
                  <a:moveTo>
                    <a:pt x="70" y="9"/>
                  </a:moveTo>
                  <a:cubicBezTo>
                    <a:pt x="67" y="4"/>
                    <a:pt x="62" y="1"/>
                    <a:pt x="57" y="0"/>
                  </a:cubicBezTo>
                  <a:cubicBezTo>
                    <a:pt x="0" y="92"/>
                    <a:pt x="0" y="92"/>
                    <a:pt x="0" y="92"/>
                  </a:cubicBezTo>
                  <a:cubicBezTo>
                    <a:pt x="6" y="93"/>
                    <a:pt x="13" y="92"/>
                    <a:pt x="20" y="91"/>
                  </a:cubicBezTo>
                  <a:cubicBezTo>
                    <a:pt x="36" y="64"/>
                    <a:pt x="53" y="37"/>
                    <a:pt x="70" y="9"/>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1"/>
            <p:cNvSpPr/>
            <p:nvPr userDrawn="1"/>
          </p:nvSpPr>
          <p:spPr bwMode="auto">
            <a:xfrm>
              <a:off x="1032656" y="5182434"/>
              <a:ext cx="249837" cy="323122"/>
            </a:xfrm>
            <a:custGeom>
              <a:avLst/>
              <a:gdLst>
                <a:gd name="T0" fmla="*/ 0 w 36"/>
                <a:gd name="T1" fmla="*/ 47 h 47"/>
                <a:gd name="T2" fmla="*/ 31 w 36"/>
                <a:gd name="T3" fmla="*/ 6 h 47"/>
                <a:gd name="T4" fmla="*/ 29 w 36"/>
                <a:gd name="T5" fmla="*/ 0 h 47"/>
                <a:gd name="T6" fmla="*/ 0 w 36"/>
                <a:gd name="T7" fmla="*/ 47 h 47"/>
              </a:gdLst>
              <a:ahLst/>
              <a:cxnLst>
                <a:cxn ang="0">
                  <a:pos x="T0" y="T1"/>
                </a:cxn>
                <a:cxn ang="0">
                  <a:pos x="T2" y="T3"/>
                </a:cxn>
                <a:cxn ang="0">
                  <a:pos x="T4" y="T5"/>
                </a:cxn>
                <a:cxn ang="0">
                  <a:pos x="T6" y="T7"/>
                </a:cxn>
              </a:cxnLst>
              <a:rect l="0" t="0" r="r" b="b"/>
              <a:pathLst>
                <a:path w="36" h="47">
                  <a:moveTo>
                    <a:pt x="0" y="47"/>
                  </a:moveTo>
                  <a:cubicBezTo>
                    <a:pt x="21" y="41"/>
                    <a:pt x="36" y="28"/>
                    <a:pt x="31" y="6"/>
                  </a:cubicBezTo>
                  <a:cubicBezTo>
                    <a:pt x="29" y="0"/>
                    <a:pt x="29" y="0"/>
                    <a:pt x="29" y="0"/>
                  </a:cubicBezTo>
                  <a:cubicBezTo>
                    <a:pt x="20" y="16"/>
                    <a:pt x="10" y="31"/>
                    <a:pt x="0" y="47"/>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2"/>
            <p:cNvSpPr/>
            <p:nvPr userDrawn="1"/>
          </p:nvSpPr>
          <p:spPr bwMode="auto">
            <a:xfrm>
              <a:off x="1502349" y="4522866"/>
              <a:ext cx="1085954" cy="879423"/>
            </a:xfrm>
            <a:custGeom>
              <a:avLst/>
              <a:gdLst>
                <a:gd name="T0" fmla="*/ 81 w 157"/>
                <a:gd name="T1" fmla="*/ 7 h 127"/>
                <a:gd name="T2" fmla="*/ 52 w 157"/>
                <a:gd name="T3" fmla="*/ 14 h 127"/>
                <a:gd name="T4" fmla="*/ 7 w 157"/>
                <a:gd name="T5" fmla="*/ 61 h 127"/>
                <a:gd name="T6" fmla="*/ 14 w 157"/>
                <a:gd name="T7" fmla="*/ 91 h 127"/>
                <a:gd name="T8" fmla="*/ 77 w 157"/>
                <a:gd name="T9" fmla="*/ 120 h 127"/>
                <a:gd name="T10" fmla="*/ 107 w 157"/>
                <a:gd name="T11" fmla="*/ 113 h 127"/>
                <a:gd name="T12" fmla="*/ 150 w 157"/>
                <a:gd name="T13" fmla="*/ 59 h 127"/>
                <a:gd name="T14" fmla="*/ 143 w 157"/>
                <a:gd name="T15" fmla="*/ 29 h 127"/>
                <a:gd name="T16" fmla="*/ 81 w 157"/>
                <a:gd name="T17" fmla="*/ 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127">
                  <a:moveTo>
                    <a:pt x="81" y="7"/>
                  </a:moveTo>
                  <a:cubicBezTo>
                    <a:pt x="52" y="14"/>
                    <a:pt x="52" y="14"/>
                    <a:pt x="52" y="14"/>
                  </a:cubicBezTo>
                  <a:cubicBezTo>
                    <a:pt x="23" y="21"/>
                    <a:pt x="0" y="32"/>
                    <a:pt x="7" y="61"/>
                  </a:cubicBezTo>
                  <a:cubicBezTo>
                    <a:pt x="14" y="91"/>
                    <a:pt x="14" y="91"/>
                    <a:pt x="14" y="91"/>
                  </a:cubicBezTo>
                  <a:cubicBezTo>
                    <a:pt x="21" y="120"/>
                    <a:pt x="48" y="127"/>
                    <a:pt x="77" y="120"/>
                  </a:cubicBezTo>
                  <a:cubicBezTo>
                    <a:pt x="107" y="113"/>
                    <a:pt x="107" y="113"/>
                    <a:pt x="107" y="113"/>
                  </a:cubicBezTo>
                  <a:cubicBezTo>
                    <a:pt x="136" y="106"/>
                    <a:pt x="157" y="88"/>
                    <a:pt x="150" y="59"/>
                  </a:cubicBezTo>
                  <a:cubicBezTo>
                    <a:pt x="143" y="29"/>
                    <a:pt x="143" y="29"/>
                    <a:pt x="143" y="29"/>
                  </a:cubicBezTo>
                  <a:cubicBezTo>
                    <a:pt x="136" y="0"/>
                    <a:pt x="111" y="0"/>
                    <a:pt x="81" y="7"/>
                  </a:cubicBezTo>
                  <a:close/>
                </a:path>
              </a:pathLst>
            </a:custGeom>
            <a:solidFill>
              <a:srgbClr val="E3513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3"/>
            <p:cNvSpPr/>
            <p:nvPr userDrawn="1"/>
          </p:nvSpPr>
          <p:spPr bwMode="auto">
            <a:xfrm>
              <a:off x="1558977" y="4566170"/>
              <a:ext cx="976027" cy="789483"/>
            </a:xfrm>
            <a:custGeom>
              <a:avLst/>
              <a:gdLst>
                <a:gd name="T0" fmla="*/ 73 w 141"/>
                <a:gd name="T1" fmla="*/ 7 h 114"/>
                <a:gd name="T2" fmla="*/ 47 w 141"/>
                <a:gd name="T3" fmla="*/ 13 h 114"/>
                <a:gd name="T4" fmla="*/ 7 w 141"/>
                <a:gd name="T5" fmla="*/ 55 h 114"/>
                <a:gd name="T6" fmla="*/ 13 w 141"/>
                <a:gd name="T7" fmla="*/ 82 h 114"/>
                <a:gd name="T8" fmla="*/ 69 w 141"/>
                <a:gd name="T9" fmla="*/ 108 h 114"/>
                <a:gd name="T10" fmla="*/ 96 w 141"/>
                <a:gd name="T11" fmla="*/ 102 h 114"/>
                <a:gd name="T12" fmla="*/ 134 w 141"/>
                <a:gd name="T13" fmla="*/ 53 h 114"/>
                <a:gd name="T14" fmla="*/ 128 w 141"/>
                <a:gd name="T15" fmla="*/ 26 h 114"/>
                <a:gd name="T16" fmla="*/ 73 w 141"/>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 h="114">
                  <a:moveTo>
                    <a:pt x="73" y="7"/>
                  </a:moveTo>
                  <a:cubicBezTo>
                    <a:pt x="47" y="13"/>
                    <a:pt x="47" y="13"/>
                    <a:pt x="47" y="13"/>
                  </a:cubicBezTo>
                  <a:cubicBezTo>
                    <a:pt x="20" y="19"/>
                    <a:pt x="0" y="29"/>
                    <a:pt x="7" y="55"/>
                  </a:cubicBezTo>
                  <a:cubicBezTo>
                    <a:pt x="13" y="82"/>
                    <a:pt x="13" y="82"/>
                    <a:pt x="13" y="82"/>
                  </a:cubicBezTo>
                  <a:cubicBezTo>
                    <a:pt x="19" y="108"/>
                    <a:pt x="43" y="114"/>
                    <a:pt x="69" y="108"/>
                  </a:cubicBezTo>
                  <a:cubicBezTo>
                    <a:pt x="96" y="102"/>
                    <a:pt x="96" y="102"/>
                    <a:pt x="96" y="102"/>
                  </a:cubicBezTo>
                  <a:cubicBezTo>
                    <a:pt x="122" y="95"/>
                    <a:pt x="141" y="79"/>
                    <a:pt x="134" y="53"/>
                  </a:cubicBezTo>
                  <a:cubicBezTo>
                    <a:pt x="128" y="26"/>
                    <a:pt x="128" y="26"/>
                    <a:pt x="128" y="26"/>
                  </a:cubicBezTo>
                  <a:cubicBezTo>
                    <a:pt x="122" y="0"/>
                    <a:pt x="99" y="0"/>
                    <a:pt x="73" y="7"/>
                  </a:cubicBezTo>
                  <a:close/>
                </a:path>
              </a:pathLst>
            </a:custGeom>
            <a:solidFill>
              <a:srgbClr val="C245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4"/>
            <p:cNvSpPr/>
            <p:nvPr userDrawn="1"/>
          </p:nvSpPr>
          <p:spPr bwMode="auto">
            <a:xfrm>
              <a:off x="1598951" y="4599482"/>
              <a:ext cx="892748" cy="726190"/>
            </a:xfrm>
            <a:custGeom>
              <a:avLst/>
              <a:gdLst>
                <a:gd name="T0" fmla="*/ 43 w 129"/>
                <a:gd name="T1" fmla="*/ 11 h 105"/>
                <a:gd name="T2" fmla="*/ 67 w 129"/>
                <a:gd name="T3" fmla="*/ 5 h 105"/>
                <a:gd name="T4" fmla="*/ 118 w 129"/>
                <a:gd name="T5" fmla="*/ 24 h 105"/>
                <a:gd name="T6" fmla="*/ 124 w 129"/>
                <a:gd name="T7" fmla="*/ 48 h 105"/>
                <a:gd name="T8" fmla="*/ 88 w 129"/>
                <a:gd name="T9" fmla="*/ 93 h 105"/>
                <a:gd name="T10" fmla="*/ 63 w 129"/>
                <a:gd name="T11" fmla="*/ 99 h 105"/>
                <a:gd name="T12" fmla="*/ 11 w 129"/>
                <a:gd name="T13" fmla="*/ 75 h 105"/>
                <a:gd name="T14" fmla="*/ 6 w 129"/>
                <a:gd name="T15" fmla="*/ 51 h 105"/>
                <a:gd name="T16" fmla="*/ 43 w 129"/>
                <a:gd name="T17" fmla="*/ 1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05">
                  <a:moveTo>
                    <a:pt x="43" y="11"/>
                  </a:moveTo>
                  <a:cubicBezTo>
                    <a:pt x="67" y="5"/>
                    <a:pt x="67" y="5"/>
                    <a:pt x="67" y="5"/>
                  </a:cubicBezTo>
                  <a:cubicBezTo>
                    <a:pt x="91" y="0"/>
                    <a:pt x="112" y="0"/>
                    <a:pt x="118" y="24"/>
                  </a:cubicBezTo>
                  <a:cubicBezTo>
                    <a:pt x="124" y="48"/>
                    <a:pt x="124" y="48"/>
                    <a:pt x="124" y="48"/>
                  </a:cubicBezTo>
                  <a:cubicBezTo>
                    <a:pt x="129" y="73"/>
                    <a:pt x="112" y="87"/>
                    <a:pt x="88" y="93"/>
                  </a:cubicBezTo>
                  <a:cubicBezTo>
                    <a:pt x="63" y="99"/>
                    <a:pt x="63" y="99"/>
                    <a:pt x="63" y="99"/>
                  </a:cubicBezTo>
                  <a:cubicBezTo>
                    <a:pt x="39" y="105"/>
                    <a:pt x="17" y="99"/>
                    <a:pt x="11" y="75"/>
                  </a:cubicBezTo>
                  <a:cubicBezTo>
                    <a:pt x="6" y="51"/>
                    <a:pt x="6" y="51"/>
                    <a:pt x="6" y="51"/>
                  </a:cubicBezTo>
                  <a:cubicBezTo>
                    <a:pt x="0" y="26"/>
                    <a:pt x="18" y="17"/>
                    <a:pt x="43" y="11"/>
                  </a:cubicBezTo>
                  <a:close/>
                </a:path>
              </a:pathLst>
            </a:custGeom>
            <a:solidFill>
              <a:srgbClr val="112C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5"/>
            <p:cNvSpPr/>
            <p:nvPr userDrawn="1"/>
          </p:nvSpPr>
          <p:spPr bwMode="auto">
            <a:xfrm>
              <a:off x="1625600" y="4619469"/>
              <a:ext cx="839449" cy="686216"/>
            </a:xfrm>
            <a:custGeom>
              <a:avLst/>
              <a:gdLst>
                <a:gd name="T0" fmla="*/ 40 w 121"/>
                <a:gd name="T1" fmla="*/ 10 h 99"/>
                <a:gd name="T2" fmla="*/ 63 w 121"/>
                <a:gd name="T3" fmla="*/ 5 h 99"/>
                <a:gd name="T4" fmla="*/ 110 w 121"/>
                <a:gd name="T5" fmla="*/ 22 h 99"/>
                <a:gd name="T6" fmla="*/ 116 w 121"/>
                <a:gd name="T7" fmla="*/ 46 h 99"/>
                <a:gd name="T8" fmla="*/ 83 w 121"/>
                <a:gd name="T9" fmla="*/ 88 h 99"/>
                <a:gd name="T10" fmla="*/ 60 w 121"/>
                <a:gd name="T11" fmla="*/ 94 h 99"/>
                <a:gd name="T12" fmla="*/ 11 w 121"/>
                <a:gd name="T13" fmla="*/ 71 h 99"/>
                <a:gd name="T14" fmla="*/ 5 w 121"/>
                <a:gd name="T15" fmla="*/ 48 h 99"/>
                <a:gd name="T16" fmla="*/ 40 w 121"/>
                <a:gd name="T17" fmla="*/ 1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99">
                  <a:moveTo>
                    <a:pt x="40" y="10"/>
                  </a:moveTo>
                  <a:cubicBezTo>
                    <a:pt x="63" y="5"/>
                    <a:pt x="63" y="5"/>
                    <a:pt x="63" y="5"/>
                  </a:cubicBezTo>
                  <a:cubicBezTo>
                    <a:pt x="85" y="0"/>
                    <a:pt x="105" y="0"/>
                    <a:pt x="110" y="22"/>
                  </a:cubicBezTo>
                  <a:cubicBezTo>
                    <a:pt x="116" y="46"/>
                    <a:pt x="116" y="46"/>
                    <a:pt x="116" y="46"/>
                  </a:cubicBezTo>
                  <a:cubicBezTo>
                    <a:pt x="121" y="69"/>
                    <a:pt x="105" y="83"/>
                    <a:pt x="83" y="88"/>
                  </a:cubicBezTo>
                  <a:cubicBezTo>
                    <a:pt x="60" y="94"/>
                    <a:pt x="60" y="94"/>
                    <a:pt x="60" y="94"/>
                  </a:cubicBezTo>
                  <a:cubicBezTo>
                    <a:pt x="37" y="99"/>
                    <a:pt x="17" y="94"/>
                    <a:pt x="11" y="71"/>
                  </a:cubicBezTo>
                  <a:cubicBezTo>
                    <a:pt x="5" y="48"/>
                    <a:pt x="5" y="48"/>
                    <a:pt x="5" y="48"/>
                  </a:cubicBezTo>
                  <a:cubicBezTo>
                    <a:pt x="0" y="25"/>
                    <a:pt x="17" y="16"/>
                    <a:pt x="40" y="10"/>
                  </a:cubicBezTo>
                  <a:close/>
                </a:path>
              </a:pathLst>
            </a:custGeom>
            <a:solidFill>
              <a:srgbClr val="183D4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6"/>
            <p:cNvSpPr/>
            <p:nvPr userDrawn="1"/>
          </p:nvSpPr>
          <p:spPr bwMode="auto">
            <a:xfrm>
              <a:off x="1625600" y="4702748"/>
              <a:ext cx="249837" cy="313128"/>
            </a:xfrm>
            <a:custGeom>
              <a:avLst/>
              <a:gdLst>
                <a:gd name="T0" fmla="*/ 36 w 36"/>
                <a:gd name="T1" fmla="*/ 0 h 45"/>
                <a:gd name="T2" fmla="*/ 5 w 36"/>
                <a:gd name="T3" fmla="*/ 36 h 45"/>
                <a:gd name="T4" fmla="*/ 8 w 36"/>
                <a:gd name="T5" fmla="*/ 45 h 45"/>
                <a:gd name="T6" fmla="*/ 36 w 36"/>
                <a:gd name="T7" fmla="*/ 0 h 45"/>
              </a:gdLst>
              <a:ahLst/>
              <a:cxnLst>
                <a:cxn ang="0">
                  <a:pos x="T0" y="T1"/>
                </a:cxn>
                <a:cxn ang="0">
                  <a:pos x="T2" y="T3"/>
                </a:cxn>
                <a:cxn ang="0">
                  <a:pos x="T4" y="T5"/>
                </a:cxn>
                <a:cxn ang="0">
                  <a:pos x="T6" y="T7"/>
                </a:cxn>
              </a:cxnLst>
              <a:rect l="0" t="0" r="r" b="b"/>
              <a:pathLst>
                <a:path w="36" h="45">
                  <a:moveTo>
                    <a:pt x="36" y="0"/>
                  </a:moveTo>
                  <a:cubicBezTo>
                    <a:pt x="15" y="5"/>
                    <a:pt x="0" y="14"/>
                    <a:pt x="5" y="36"/>
                  </a:cubicBezTo>
                  <a:cubicBezTo>
                    <a:pt x="8" y="45"/>
                    <a:pt x="8" y="45"/>
                    <a:pt x="8" y="45"/>
                  </a:cubicBezTo>
                  <a:cubicBezTo>
                    <a:pt x="17" y="30"/>
                    <a:pt x="26" y="15"/>
                    <a:pt x="36" y="0"/>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7"/>
            <p:cNvSpPr/>
            <p:nvPr userDrawn="1"/>
          </p:nvSpPr>
          <p:spPr bwMode="auto">
            <a:xfrm>
              <a:off x="1745521" y="4632793"/>
              <a:ext cx="413062" cy="609601"/>
            </a:xfrm>
            <a:custGeom>
              <a:avLst/>
              <a:gdLst>
                <a:gd name="T0" fmla="*/ 60 w 60"/>
                <a:gd name="T1" fmla="*/ 0 h 88"/>
                <a:gd name="T2" fmla="*/ 49 w 60"/>
                <a:gd name="T3" fmla="*/ 2 h 88"/>
                <a:gd name="T4" fmla="*/ 0 w 60"/>
                <a:gd name="T5" fmla="*/ 82 h 88"/>
                <a:gd name="T6" fmla="*/ 6 w 60"/>
                <a:gd name="T7" fmla="*/ 88 h 88"/>
                <a:gd name="T8" fmla="*/ 60 w 60"/>
                <a:gd name="T9" fmla="*/ 0 h 88"/>
              </a:gdLst>
              <a:ahLst/>
              <a:cxnLst>
                <a:cxn ang="0">
                  <a:pos x="T0" y="T1"/>
                </a:cxn>
                <a:cxn ang="0">
                  <a:pos x="T2" y="T3"/>
                </a:cxn>
                <a:cxn ang="0">
                  <a:pos x="T4" y="T5"/>
                </a:cxn>
                <a:cxn ang="0">
                  <a:pos x="T6" y="T7"/>
                </a:cxn>
                <a:cxn ang="0">
                  <a:pos x="T8" y="T9"/>
                </a:cxn>
              </a:cxnLst>
              <a:rect l="0" t="0" r="r" b="b"/>
              <a:pathLst>
                <a:path w="60" h="88">
                  <a:moveTo>
                    <a:pt x="60" y="0"/>
                  </a:moveTo>
                  <a:cubicBezTo>
                    <a:pt x="56" y="1"/>
                    <a:pt x="52" y="2"/>
                    <a:pt x="49" y="2"/>
                  </a:cubicBezTo>
                  <a:cubicBezTo>
                    <a:pt x="32" y="29"/>
                    <a:pt x="16" y="55"/>
                    <a:pt x="0" y="82"/>
                  </a:cubicBezTo>
                  <a:cubicBezTo>
                    <a:pt x="2" y="84"/>
                    <a:pt x="4" y="86"/>
                    <a:pt x="6" y="88"/>
                  </a:cubicBezTo>
                  <a:cubicBezTo>
                    <a:pt x="24" y="59"/>
                    <a:pt x="42" y="29"/>
                    <a:pt x="60" y="0"/>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8"/>
            <p:cNvSpPr/>
            <p:nvPr userDrawn="1"/>
          </p:nvSpPr>
          <p:spPr bwMode="auto">
            <a:xfrm>
              <a:off x="1938728" y="4662775"/>
              <a:ext cx="429719" cy="616263"/>
            </a:xfrm>
            <a:custGeom>
              <a:avLst/>
              <a:gdLst>
                <a:gd name="T0" fmla="*/ 62 w 62"/>
                <a:gd name="T1" fmla="*/ 8 h 89"/>
                <a:gd name="T2" fmla="*/ 55 w 62"/>
                <a:gd name="T3" fmla="*/ 0 h 89"/>
                <a:gd name="T4" fmla="*/ 0 w 62"/>
                <a:gd name="T5" fmla="*/ 89 h 89"/>
                <a:gd name="T6" fmla="*/ 13 w 62"/>
                <a:gd name="T7" fmla="*/ 88 h 89"/>
                <a:gd name="T8" fmla="*/ 62 w 62"/>
                <a:gd name="T9" fmla="*/ 8 h 89"/>
              </a:gdLst>
              <a:ahLst/>
              <a:cxnLst>
                <a:cxn ang="0">
                  <a:pos x="T0" y="T1"/>
                </a:cxn>
                <a:cxn ang="0">
                  <a:pos x="T2" y="T3"/>
                </a:cxn>
                <a:cxn ang="0">
                  <a:pos x="T4" y="T5"/>
                </a:cxn>
                <a:cxn ang="0">
                  <a:pos x="T6" y="T7"/>
                </a:cxn>
                <a:cxn ang="0">
                  <a:pos x="T8" y="T9"/>
                </a:cxn>
              </a:cxnLst>
              <a:rect l="0" t="0" r="r" b="b"/>
              <a:pathLst>
                <a:path w="62" h="89">
                  <a:moveTo>
                    <a:pt x="62" y="8"/>
                  </a:moveTo>
                  <a:cubicBezTo>
                    <a:pt x="60" y="5"/>
                    <a:pt x="58" y="2"/>
                    <a:pt x="55" y="0"/>
                  </a:cubicBezTo>
                  <a:cubicBezTo>
                    <a:pt x="37" y="30"/>
                    <a:pt x="18" y="60"/>
                    <a:pt x="0" y="89"/>
                  </a:cubicBezTo>
                  <a:cubicBezTo>
                    <a:pt x="4" y="89"/>
                    <a:pt x="9" y="89"/>
                    <a:pt x="13" y="88"/>
                  </a:cubicBezTo>
                  <a:cubicBezTo>
                    <a:pt x="30" y="61"/>
                    <a:pt x="46" y="35"/>
                    <a:pt x="62" y="8"/>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9"/>
            <p:cNvSpPr/>
            <p:nvPr userDrawn="1"/>
          </p:nvSpPr>
          <p:spPr bwMode="auto">
            <a:xfrm>
              <a:off x="2235201" y="4919272"/>
              <a:ext cx="229850" cy="296473"/>
            </a:xfrm>
            <a:custGeom>
              <a:avLst/>
              <a:gdLst>
                <a:gd name="T0" fmla="*/ 0 w 33"/>
                <a:gd name="T1" fmla="*/ 43 h 43"/>
                <a:gd name="T2" fmla="*/ 28 w 33"/>
                <a:gd name="T3" fmla="*/ 3 h 43"/>
                <a:gd name="T4" fmla="*/ 27 w 33"/>
                <a:gd name="T5" fmla="*/ 0 h 43"/>
                <a:gd name="T6" fmla="*/ 0 w 33"/>
                <a:gd name="T7" fmla="*/ 43 h 43"/>
              </a:gdLst>
              <a:ahLst/>
              <a:cxnLst>
                <a:cxn ang="0">
                  <a:pos x="T0" y="T1"/>
                </a:cxn>
                <a:cxn ang="0">
                  <a:pos x="T2" y="T3"/>
                </a:cxn>
                <a:cxn ang="0">
                  <a:pos x="T4" y="T5"/>
                </a:cxn>
                <a:cxn ang="0">
                  <a:pos x="T6" y="T7"/>
                </a:cxn>
              </a:cxnLst>
              <a:rect l="0" t="0" r="r" b="b"/>
              <a:pathLst>
                <a:path w="33" h="43">
                  <a:moveTo>
                    <a:pt x="0" y="43"/>
                  </a:moveTo>
                  <a:cubicBezTo>
                    <a:pt x="20" y="37"/>
                    <a:pt x="33" y="24"/>
                    <a:pt x="28" y="3"/>
                  </a:cubicBezTo>
                  <a:cubicBezTo>
                    <a:pt x="27" y="0"/>
                    <a:pt x="27" y="0"/>
                    <a:pt x="27" y="0"/>
                  </a:cubicBezTo>
                  <a:cubicBezTo>
                    <a:pt x="18" y="14"/>
                    <a:pt x="9" y="29"/>
                    <a:pt x="0" y="43"/>
                  </a:cubicBezTo>
                  <a:close/>
                </a:path>
              </a:pathLst>
            </a:custGeom>
            <a:solidFill>
              <a:srgbClr val="26627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0"/>
            <p:cNvSpPr>
              <a:spLocks noEditPoints="1"/>
            </p:cNvSpPr>
            <p:nvPr userDrawn="1"/>
          </p:nvSpPr>
          <p:spPr bwMode="auto">
            <a:xfrm>
              <a:off x="3324485" y="2730709"/>
              <a:ext cx="1362440" cy="952708"/>
            </a:xfrm>
            <a:custGeom>
              <a:avLst/>
              <a:gdLst>
                <a:gd name="T0" fmla="*/ 178 w 197"/>
                <a:gd name="T1" fmla="*/ 0 h 138"/>
                <a:gd name="T2" fmla="*/ 19 w 197"/>
                <a:gd name="T3" fmla="*/ 0 h 138"/>
                <a:gd name="T4" fmla="*/ 0 w 197"/>
                <a:gd name="T5" fmla="*/ 19 h 138"/>
                <a:gd name="T6" fmla="*/ 0 w 197"/>
                <a:gd name="T7" fmla="*/ 119 h 138"/>
                <a:gd name="T8" fmla="*/ 19 w 197"/>
                <a:gd name="T9" fmla="*/ 138 h 138"/>
                <a:gd name="T10" fmla="*/ 178 w 197"/>
                <a:gd name="T11" fmla="*/ 138 h 138"/>
                <a:gd name="T12" fmla="*/ 197 w 197"/>
                <a:gd name="T13" fmla="*/ 119 h 138"/>
                <a:gd name="T14" fmla="*/ 197 w 197"/>
                <a:gd name="T15" fmla="*/ 19 h 138"/>
                <a:gd name="T16" fmla="*/ 178 w 197"/>
                <a:gd name="T17" fmla="*/ 0 h 138"/>
                <a:gd name="T18" fmla="*/ 173 w 197"/>
                <a:gd name="T19" fmla="*/ 103 h 138"/>
                <a:gd name="T20" fmla="*/ 159 w 197"/>
                <a:gd name="T21" fmla="*/ 116 h 138"/>
                <a:gd name="T22" fmla="*/ 38 w 197"/>
                <a:gd name="T23" fmla="*/ 116 h 138"/>
                <a:gd name="T24" fmla="*/ 24 w 197"/>
                <a:gd name="T25" fmla="*/ 103 h 138"/>
                <a:gd name="T26" fmla="*/ 24 w 197"/>
                <a:gd name="T27" fmla="*/ 35 h 138"/>
                <a:gd name="T28" fmla="*/ 38 w 197"/>
                <a:gd name="T29" fmla="*/ 23 h 138"/>
                <a:gd name="T30" fmla="*/ 159 w 197"/>
                <a:gd name="T31" fmla="*/ 23 h 138"/>
                <a:gd name="T32" fmla="*/ 173 w 197"/>
                <a:gd name="T33" fmla="*/ 35 h 138"/>
                <a:gd name="T34" fmla="*/ 173 w 197"/>
                <a:gd name="T35" fmla="*/ 10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 h="138">
                  <a:moveTo>
                    <a:pt x="178" y="0"/>
                  </a:moveTo>
                  <a:cubicBezTo>
                    <a:pt x="19" y="0"/>
                    <a:pt x="19" y="0"/>
                    <a:pt x="19" y="0"/>
                  </a:cubicBezTo>
                  <a:cubicBezTo>
                    <a:pt x="8" y="0"/>
                    <a:pt x="0" y="9"/>
                    <a:pt x="0" y="19"/>
                  </a:cubicBezTo>
                  <a:cubicBezTo>
                    <a:pt x="0" y="119"/>
                    <a:pt x="0" y="119"/>
                    <a:pt x="0" y="119"/>
                  </a:cubicBezTo>
                  <a:cubicBezTo>
                    <a:pt x="0" y="130"/>
                    <a:pt x="8" y="138"/>
                    <a:pt x="19" y="138"/>
                  </a:cubicBezTo>
                  <a:cubicBezTo>
                    <a:pt x="178" y="138"/>
                    <a:pt x="178" y="138"/>
                    <a:pt x="178" y="138"/>
                  </a:cubicBezTo>
                  <a:cubicBezTo>
                    <a:pt x="188" y="138"/>
                    <a:pt x="197" y="130"/>
                    <a:pt x="197" y="119"/>
                  </a:cubicBezTo>
                  <a:cubicBezTo>
                    <a:pt x="197" y="19"/>
                    <a:pt x="197" y="19"/>
                    <a:pt x="197" y="19"/>
                  </a:cubicBezTo>
                  <a:cubicBezTo>
                    <a:pt x="197" y="9"/>
                    <a:pt x="188" y="0"/>
                    <a:pt x="178" y="0"/>
                  </a:cubicBezTo>
                  <a:close/>
                  <a:moveTo>
                    <a:pt x="173" y="103"/>
                  </a:moveTo>
                  <a:cubicBezTo>
                    <a:pt x="173" y="110"/>
                    <a:pt x="167" y="116"/>
                    <a:pt x="159" y="116"/>
                  </a:cubicBezTo>
                  <a:cubicBezTo>
                    <a:pt x="38" y="116"/>
                    <a:pt x="38" y="116"/>
                    <a:pt x="38" y="116"/>
                  </a:cubicBezTo>
                  <a:cubicBezTo>
                    <a:pt x="30" y="116"/>
                    <a:pt x="24" y="110"/>
                    <a:pt x="24" y="103"/>
                  </a:cubicBezTo>
                  <a:cubicBezTo>
                    <a:pt x="24" y="35"/>
                    <a:pt x="24" y="35"/>
                    <a:pt x="24" y="35"/>
                  </a:cubicBezTo>
                  <a:cubicBezTo>
                    <a:pt x="24" y="28"/>
                    <a:pt x="30" y="23"/>
                    <a:pt x="38" y="23"/>
                  </a:cubicBezTo>
                  <a:cubicBezTo>
                    <a:pt x="159" y="23"/>
                    <a:pt x="159" y="23"/>
                    <a:pt x="159" y="23"/>
                  </a:cubicBezTo>
                  <a:cubicBezTo>
                    <a:pt x="167" y="23"/>
                    <a:pt x="173" y="28"/>
                    <a:pt x="173" y="35"/>
                  </a:cubicBezTo>
                  <a:lnTo>
                    <a:pt x="173" y="103"/>
                  </a:lnTo>
                  <a:close/>
                </a:path>
              </a:pathLst>
            </a:custGeom>
            <a:solidFill>
              <a:srgbClr val="BF87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1"/>
            <p:cNvSpPr>
              <a:spLocks noEditPoints="1"/>
            </p:cNvSpPr>
            <p:nvPr userDrawn="1"/>
          </p:nvSpPr>
          <p:spPr bwMode="auto">
            <a:xfrm>
              <a:off x="3441076" y="2860623"/>
              <a:ext cx="1129260" cy="692879"/>
            </a:xfrm>
            <a:custGeom>
              <a:avLst/>
              <a:gdLst>
                <a:gd name="T0" fmla="*/ 163 w 163"/>
                <a:gd name="T1" fmla="*/ 14 h 100"/>
                <a:gd name="T2" fmla="*/ 147 w 163"/>
                <a:gd name="T3" fmla="*/ 0 h 100"/>
                <a:gd name="T4" fmla="*/ 16 w 163"/>
                <a:gd name="T5" fmla="*/ 0 h 100"/>
                <a:gd name="T6" fmla="*/ 0 w 163"/>
                <a:gd name="T7" fmla="*/ 14 h 100"/>
                <a:gd name="T8" fmla="*/ 0 w 163"/>
                <a:gd name="T9" fmla="*/ 86 h 100"/>
                <a:gd name="T10" fmla="*/ 16 w 163"/>
                <a:gd name="T11" fmla="*/ 100 h 100"/>
                <a:gd name="T12" fmla="*/ 147 w 163"/>
                <a:gd name="T13" fmla="*/ 100 h 100"/>
                <a:gd name="T14" fmla="*/ 163 w 163"/>
                <a:gd name="T15" fmla="*/ 86 h 100"/>
                <a:gd name="T16" fmla="*/ 163 w 163"/>
                <a:gd name="T17" fmla="*/ 14 h 100"/>
                <a:gd name="T18" fmla="*/ 156 w 163"/>
                <a:gd name="T19" fmla="*/ 84 h 100"/>
                <a:gd name="T20" fmla="*/ 142 w 163"/>
                <a:gd name="T21" fmla="*/ 97 h 100"/>
                <a:gd name="T22" fmla="*/ 21 w 163"/>
                <a:gd name="T23" fmla="*/ 97 h 100"/>
                <a:gd name="T24" fmla="*/ 7 w 163"/>
                <a:gd name="T25" fmla="*/ 84 h 100"/>
                <a:gd name="T26" fmla="*/ 7 w 163"/>
                <a:gd name="T27" fmla="*/ 16 h 100"/>
                <a:gd name="T28" fmla="*/ 21 w 163"/>
                <a:gd name="T29" fmla="*/ 4 h 100"/>
                <a:gd name="T30" fmla="*/ 142 w 163"/>
                <a:gd name="T31" fmla="*/ 4 h 100"/>
                <a:gd name="T32" fmla="*/ 156 w 163"/>
                <a:gd name="T33" fmla="*/ 16 h 100"/>
                <a:gd name="T34" fmla="*/ 156 w 163"/>
                <a:gd name="T35" fmla="*/ 8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3" h="100">
                  <a:moveTo>
                    <a:pt x="163" y="14"/>
                  </a:moveTo>
                  <a:cubicBezTo>
                    <a:pt x="163" y="6"/>
                    <a:pt x="156" y="0"/>
                    <a:pt x="147" y="0"/>
                  </a:cubicBezTo>
                  <a:cubicBezTo>
                    <a:pt x="16" y="0"/>
                    <a:pt x="16" y="0"/>
                    <a:pt x="16" y="0"/>
                  </a:cubicBezTo>
                  <a:cubicBezTo>
                    <a:pt x="7" y="0"/>
                    <a:pt x="0" y="6"/>
                    <a:pt x="0" y="14"/>
                  </a:cubicBezTo>
                  <a:cubicBezTo>
                    <a:pt x="0" y="86"/>
                    <a:pt x="0" y="86"/>
                    <a:pt x="0" y="86"/>
                  </a:cubicBezTo>
                  <a:cubicBezTo>
                    <a:pt x="0" y="94"/>
                    <a:pt x="7" y="100"/>
                    <a:pt x="16" y="100"/>
                  </a:cubicBezTo>
                  <a:cubicBezTo>
                    <a:pt x="147" y="100"/>
                    <a:pt x="147" y="100"/>
                    <a:pt x="147" y="100"/>
                  </a:cubicBezTo>
                  <a:cubicBezTo>
                    <a:pt x="156" y="100"/>
                    <a:pt x="163" y="94"/>
                    <a:pt x="163" y="86"/>
                  </a:cubicBezTo>
                  <a:lnTo>
                    <a:pt x="163" y="14"/>
                  </a:lnTo>
                  <a:close/>
                  <a:moveTo>
                    <a:pt x="156" y="84"/>
                  </a:moveTo>
                  <a:cubicBezTo>
                    <a:pt x="156" y="91"/>
                    <a:pt x="150" y="97"/>
                    <a:pt x="142" y="97"/>
                  </a:cubicBezTo>
                  <a:cubicBezTo>
                    <a:pt x="21" y="97"/>
                    <a:pt x="21" y="97"/>
                    <a:pt x="21" y="97"/>
                  </a:cubicBezTo>
                  <a:cubicBezTo>
                    <a:pt x="13" y="97"/>
                    <a:pt x="7" y="91"/>
                    <a:pt x="7" y="84"/>
                  </a:cubicBezTo>
                  <a:cubicBezTo>
                    <a:pt x="7" y="16"/>
                    <a:pt x="7" y="16"/>
                    <a:pt x="7" y="16"/>
                  </a:cubicBezTo>
                  <a:cubicBezTo>
                    <a:pt x="7" y="9"/>
                    <a:pt x="13" y="4"/>
                    <a:pt x="21" y="4"/>
                  </a:cubicBezTo>
                  <a:cubicBezTo>
                    <a:pt x="142" y="4"/>
                    <a:pt x="142" y="4"/>
                    <a:pt x="142" y="4"/>
                  </a:cubicBezTo>
                  <a:cubicBezTo>
                    <a:pt x="150" y="4"/>
                    <a:pt x="156" y="9"/>
                    <a:pt x="156" y="16"/>
                  </a:cubicBezTo>
                  <a:lnTo>
                    <a:pt x="156" y="84"/>
                  </a:ln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2"/>
            <p:cNvSpPr/>
            <p:nvPr userDrawn="1"/>
          </p:nvSpPr>
          <p:spPr bwMode="auto">
            <a:xfrm>
              <a:off x="3324485" y="3123784"/>
              <a:ext cx="1362440" cy="559633"/>
            </a:xfrm>
            <a:custGeom>
              <a:avLst/>
              <a:gdLst>
                <a:gd name="T0" fmla="*/ 173 w 197"/>
                <a:gd name="T1" fmla="*/ 0 h 81"/>
                <a:gd name="T2" fmla="*/ 173 w 197"/>
                <a:gd name="T3" fmla="*/ 46 h 81"/>
                <a:gd name="T4" fmla="*/ 159 w 197"/>
                <a:gd name="T5" fmla="*/ 59 h 81"/>
                <a:gd name="T6" fmla="*/ 38 w 197"/>
                <a:gd name="T7" fmla="*/ 59 h 81"/>
                <a:gd name="T8" fmla="*/ 24 w 197"/>
                <a:gd name="T9" fmla="*/ 46 h 81"/>
                <a:gd name="T10" fmla="*/ 24 w 197"/>
                <a:gd name="T11" fmla="*/ 0 h 81"/>
                <a:gd name="T12" fmla="*/ 0 w 197"/>
                <a:gd name="T13" fmla="*/ 0 h 81"/>
                <a:gd name="T14" fmla="*/ 0 w 197"/>
                <a:gd name="T15" fmla="*/ 62 h 81"/>
                <a:gd name="T16" fmla="*/ 19 w 197"/>
                <a:gd name="T17" fmla="*/ 81 h 81"/>
                <a:gd name="T18" fmla="*/ 178 w 197"/>
                <a:gd name="T19" fmla="*/ 81 h 81"/>
                <a:gd name="T20" fmla="*/ 197 w 197"/>
                <a:gd name="T21" fmla="*/ 62 h 81"/>
                <a:gd name="T22" fmla="*/ 197 w 197"/>
                <a:gd name="T23" fmla="*/ 0 h 81"/>
                <a:gd name="T24" fmla="*/ 173 w 197"/>
                <a:gd name="T25"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7" h="81">
                  <a:moveTo>
                    <a:pt x="173" y="0"/>
                  </a:moveTo>
                  <a:cubicBezTo>
                    <a:pt x="173" y="46"/>
                    <a:pt x="173" y="46"/>
                    <a:pt x="173" y="46"/>
                  </a:cubicBezTo>
                  <a:cubicBezTo>
                    <a:pt x="173" y="53"/>
                    <a:pt x="167" y="59"/>
                    <a:pt x="159" y="59"/>
                  </a:cubicBezTo>
                  <a:cubicBezTo>
                    <a:pt x="38" y="59"/>
                    <a:pt x="38" y="59"/>
                    <a:pt x="38" y="59"/>
                  </a:cubicBezTo>
                  <a:cubicBezTo>
                    <a:pt x="30" y="59"/>
                    <a:pt x="24" y="53"/>
                    <a:pt x="24" y="46"/>
                  </a:cubicBezTo>
                  <a:cubicBezTo>
                    <a:pt x="24" y="0"/>
                    <a:pt x="24" y="0"/>
                    <a:pt x="24" y="0"/>
                  </a:cubicBezTo>
                  <a:cubicBezTo>
                    <a:pt x="0" y="0"/>
                    <a:pt x="0" y="0"/>
                    <a:pt x="0" y="0"/>
                  </a:cubicBezTo>
                  <a:cubicBezTo>
                    <a:pt x="0" y="62"/>
                    <a:pt x="0" y="62"/>
                    <a:pt x="0" y="62"/>
                  </a:cubicBezTo>
                  <a:cubicBezTo>
                    <a:pt x="0" y="73"/>
                    <a:pt x="8" y="81"/>
                    <a:pt x="19" y="81"/>
                  </a:cubicBezTo>
                  <a:cubicBezTo>
                    <a:pt x="178" y="81"/>
                    <a:pt x="178" y="81"/>
                    <a:pt x="178" y="81"/>
                  </a:cubicBezTo>
                  <a:cubicBezTo>
                    <a:pt x="188" y="81"/>
                    <a:pt x="197" y="73"/>
                    <a:pt x="197" y="62"/>
                  </a:cubicBezTo>
                  <a:cubicBezTo>
                    <a:pt x="197" y="0"/>
                    <a:pt x="197" y="0"/>
                    <a:pt x="197" y="0"/>
                  </a:cubicBezTo>
                  <a:lnTo>
                    <a:pt x="173" y="0"/>
                  </a:ln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3"/>
            <p:cNvSpPr/>
            <p:nvPr userDrawn="1"/>
          </p:nvSpPr>
          <p:spPr bwMode="auto">
            <a:xfrm>
              <a:off x="2258518" y="5985239"/>
              <a:ext cx="656237" cy="236513"/>
            </a:xfrm>
            <a:custGeom>
              <a:avLst/>
              <a:gdLst>
                <a:gd name="T0" fmla="*/ 95 w 95"/>
                <a:gd name="T1" fmla="*/ 17 h 34"/>
                <a:gd name="T2" fmla="*/ 78 w 95"/>
                <a:gd name="T3" fmla="*/ 34 h 34"/>
                <a:gd name="T4" fmla="*/ 17 w 95"/>
                <a:gd name="T5" fmla="*/ 34 h 34"/>
                <a:gd name="T6" fmla="*/ 0 w 95"/>
                <a:gd name="T7" fmla="*/ 17 h 34"/>
                <a:gd name="T8" fmla="*/ 17 w 95"/>
                <a:gd name="T9" fmla="*/ 0 h 34"/>
                <a:gd name="T10" fmla="*/ 78 w 95"/>
                <a:gd name="T11" fmla="*/ 0 h 34"/>
                <a:gd name="T12" fmla="*/ 95 w 95"/>
                <a:gd name="T13" fmla="*/ 17 h 34"/>
              </a:gdLst>
              <a:ahLst/>
              <a:cxnLst>
                <a:cxn ang="0">
                  <a:pos x="T0" y="T1"/>
                </a:cxn>
                <a:cxn ang="0">
                  <a:pos x="T2" y="T3"/>
                </a:cxn>
                <a:cxn ang="0">
                  <a:pos x="T4" y="T5"/>
                </a:cxn>
                <a:cxn ang="0">
                  <a:pos x="T6" y="T7"/>
                </a:cxn>
                <a:cxn ang="0">
                  <a:pos x="T8" y="T9"/>
                </a:cxn>
                <a:cxn ang="0">
                  <a:pos x="T10" y="T11"/>
                </a:cxn>
                <a:cxn ang="0">
                  <a:pos x="T12" y="T13"/>
                </a:cxn>
              </a:cxnLst>
              <a:rect l="0" t="0" r="r" b="b"/>
              <a:pathLst>
                <a:path w="95" h="34">
                  <a:moveTo>
                    <a:pt x="95" y="17"/>
                  </a:moveTo>
                  <a:cubicBezTo>
                    <a:pt x="95" y="26"/>
                    <a:pt x="87" y="34"/>
                    <a:pt x="78" y="34"/>
                  </a:cubicBezTo>
                  <a:cubicBezTo>
                    <a:pt x="17" y="34"/>
                    <a:pt x="17" y="34"/>
                    <a:pt x="17" y="34"/>
                  </a:cubicBezTo>
                  <a:cubicBezTo>
                    <a:pt x="8" y="34"/>
                    <a:pt x="0" y="26"/>
                    <a:pt x="0" y="17"/>
                  </a:cubicBezTo>
                  <a:cubicBezTo>
                    <a:pt x="0" y="8"/>
                    <a:pt x="8" y="0"/>
                    <a:pt x="17" y="0"/>
                  </a:cubicBezTo>
                  <a:cubicBezTo>
                    <a:pt x="78" y="0"/>
                    <a:pt x="78" y="0"/>
                    <a:pt x="78" y="0"/>
                  </a:cubicBezTo>
                  <a:cubicBezTo>
                    <a:pt x="87" y="0"/>
                    <a:pt x="95" y="8"/>
                    <a:pt x="95" y="17"/>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4"/>
            <p:cNvSpPr/>
            <p:nvPr userDrawn="1"/>
          </p:nvSpPr>
          <p:spPr bwMode="auto">
            <a:xfrm>
              <a:off x="5109980" y="5985239"/>
              <a:ext cx="649575" cy="236513"/>
            </a:xfrm>
            <a:custGeom>
              <a:avLst/>
              <a:gdLst>
                <a:gd name="T0" fmla="*/ 94 w 94"/>
                <a:gd name="T1" fmla="*/ 17 h 34"/>
                <a:gd name="T2" fmla="*/ 77 w 94"/>
                <a:gd name="T3" fmla="*/ 34 h 34"/>
                <a:gd name="T4" fmla="*/ 17 w 94"/>
                <a:gd name="T5" fmla="*/ 34 h 34"/>
                <a:gd name="T6" fmla="*/ 0 w 94"/>
                <a:gd name="T7" fmla="*/ 17 h 34"/>
                <a:gd name="T8" fmla="*/ 17 w 94"/>
                <a:gd name="T9" fmla="*/ 0 h 34"/>
                <a:gd name="T10" fmla="*/ 77 w 94"/>
                <a:gd name="T11" fmla="*/ 0 h 34"/>
                <a:gd name="T12" fmla="*/ 94 w 94"/>
                <a:gd name="T13" fmla="*/ 17 h 34"/>
              </a:gdLst>
              <a:ahLst/>
              <a:cxnLst>
                <a:cxn ang="0">
                  <a:pos x="T0" y="T1"/>
                </a:cxn>
                <a:cxn ang="0">
                  <a:pos x="T2" y="T3"/>
                </a:cxn>
                <a:cxn ang="0">
                  <a:pos x="T4" y="T5"/>
                </a:cxn>
                <a:cxn ang="0">
                  <a:pos x="T6" y="T7"/>
                </a:cxn>
                <a:cxn ang="0">
                  <a:pos x="T8" y="T9"/>
                </a:cxn>
                <a:cxn ang="0">
                  <a:pos x="T10" y="T11"/>
                </a:cxn>
                <a:cxn ang="0">
                  <a:pos x="T12" y="T13"/>
                </a:cxn>
              </a:cxnLst>
              <a:rect l="0" t="0" r="r" b="b"/>
              <a:pathLst>
                <a:path w="94" h="34">
                  <a:moveTo>
                    <a:pt x="94" y="17"/>
                  </a:moveTo>
                  <a:cubicBezTo>
                    <a:pt x="94" y="26"/>
                    <a:pt x="87" y="34"/>
                    <a:pt x="77" y="34"/>
                  </a:cubicBezTo>
                  <a:cubicBezTo>
                    <a:pt x="17" y="34"/>
                    <a:pt x="17" y="34"/>
                    <a:pt x="17" y="34"/>
                  </a:cubicBezTo>
                  <a:cubicBezTo>
                    <a:pt x="7" y="34"/>
                    <a:pt x="0" y="26"/>
                    <a:pt x="0" y="17"/>
                  </a:cubicBezTo>
                  <a:cubicBezTo>
                    <a:pt x="0" y="8"/>
                    <a:pt x="7" y="0"/>
                    <a:pt x="17" y="0"/>
                  </a:cubicBezTo>
                  <a:cubicBezTo>
                    <a:pt x="77" y="0"/>
                    <a:pt x="77" y="0"/>
                    <a:pt x="77" y="0"/>
                  </a:cubicBezTo>
                  <a:cubicBezTo>
                    <a:pt x="87" y="0"/>
                    <a:pt x="94" y="8"/>
                    <a:pt x="94" y="17"/>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5"/>
            <p:cNvSpPr/>
            <p:nvPr userDrawn="1"/>
          </p:nvSpPr>
          <p:spPr bwMode="auto">
            <a:xfrm>
              <a:off x="1835463" y="3207062"/>
              <a:ext cx="4333824" cy="2894768"/>
            </a:xfrm>
            <a:custGeom>
              <a:avLst/>
              <a:gdLst>
                <a:gd name="T0" fmla="*/ 626 w 626"/>
                <a:gd name="T1" fmla="*/ 390 h 418"/>
                <a:gd name="T2" fmla="*/ 599 w 626"/>
                <a:gd name="T3" fmla="*/ 418 h 418"/>
                <a:gd name="T4" fmla="*/ 28 w 626"/>
                <a:gd name="T5" fmla="*/ 418 h 418"/>
                <a:gd name="T6" fmla="*/ 0 w 626"/>
                <a:gd name="T7" fmla="*/ 390 h 418"/>
                <a:gd name="T8" fmla="*/ 0 w 626"/>
                <a:gd name="T9" fmla="*/ 28 h 418"/>
                <a:gd name="T10" fmla="*/ 28 w 626"/>
                <a:gd name="T11" fmla="*/ 0 h 418"/>
                <a:gd name="T12" fmla="*/ 599 w 626"/>
                <a:gd name="T13" fmla="*/ 0 h 418"/>
                <a:gd name="T14" fmla="*/ 626 w 626"/>
                <a:gd name="T15" fmla="*/ 28 h 418"/>
                <a:gd name="T16" fmla="*/ 626 w 626"/>
                <a:gd name="T17" fmla="*/ 39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6" h="418">
                  <a:moveTo>
                    <a:pt x="626" y="390"/>
                  </a:moveTo>
                  <a:cubicBezTo>
                    <a:pt x="626" y="406"/>
                    <a:pt x="614" y="418"/>
                    <a:pt x="599" y="418"/>
                  </a:cubicBezTo>
                  <a:cubicBezTo>
                    <a:pt x="28" y="418"/>
                    <a:pt x="28" y="418"/>
                    <a:pt x="28" y="418"/>
                  </a:cubicBezTo>
                  <a:cubicBezTo>
                    <a:pt x="13" y="418"/>
                    <a:pt x="0" y="406"/>
                    <a:pt x="0" y="390"/>
                  </a:cubicBezTo>
                  <a:cubicBezTo>
                    <a:pt x="0" y="28"/>
                    <a:pt x="0" y="28"/>
                    <a:pt x="0" y="28"/>
                  </a:cubicBezTo>
                  <a:cubicBezTo>
                    <a:pt x="0" y="12"/>
                    <a:pt x="13" y="0"/>
                    <a:pt x="28" y="0"/>
                  </a:cubicBezTo>
                  <a:cubicBezTo>
                    <a:pt x="599" y="0"/>
                    <a:pt x="599" y="0"/>
                    <a:pt x="599" y="0"/>
                  </a:cubicBezTo>
                  <a:cubicBezTo>
                    <a:pt x="614" y="0"/>
                    <a:pt x="626" y="12"/>
                    <a:pt x="626" y="28"/>
                  </a:cubicBezTo>
                  <a:lnTo>
                    <a:pt x="626" y="390"/>
                  </a:lnTo>
                  <a:close/>
                </a:path>
              </a:pathLst>
            </a:custGeom>
            <a:solidFill>
              <a:srgbClr val="BF87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6"/>
            <p:cNvSpPr>
              <a:spLocks noEditPoints="1"/>
            </p:cNvSpPr>
            <p:nvPr userDrawn="1"/>
          </p:nvSpPr>
          <p:spPr bwMode="auto">
            <a:xfrm>
              <a:off x="4686926" y="3630119"/>
              <a:ext cx="596276" cy="489680"/>
            </a:xfrm>
            <a:custGeom>
              <a:avLst/>
              <a:gdLst>
                <a:gd name="T0" fmla="*/ 68 w 86"/>
                <a:gd name="T1" fmla="*/ 0 h 71"/>
                <a:gd name="T2" fmla="*/ 19 w 86"/>
                <a:gd name="T3" fmla="*/ 0 h 71"/>
                <a:gd name="T4" fmla="*/ 0 w 86"/>
                <a:gd name="T5" fmla="*/ 19 h 71"/>
                <a:gd name="T6" fmla="*/ 0 w 86"/>
                <a:gd name="T7" fmla="*/ 52 h 71"/>
                <a:gd name="T8" fmla="*/ 19 w 86"/>
                <a:gd name="T9" fmla="*/ 71 h 71"/>
                <a:gd name="T10" fmla="*/ 68 w 86"/>
                <a:gd name="T11" fmla="*/ 71 h 71"/>
                <a:gd name="T12" fmla="*/ 86 w 86"/>
                <a:gd name="T13" fmla="*/ 52 h 71"/>
                <a:gd name="T14" fmla="*/ 86 w 86"/>
                <a:gd name="T15" fmla="*/ 19 h 71"/>
                <a:gd name="T16" fmla="*/ 68 w 86"/>
                <a:gd name="T17" fmla="*/ 0 h 71"/>
                <a:gd name="T18" fmla="*/ 80 w 86"/>
                <a:gd name="T19" fmla="*/ 48 h 71"/>
                <a:gd name="T20" fmla="*/ 64 w 86"/>
                <a:gd name="T21" fmla="*/ 64 h 71"/>
                <a:gd name="T22" fmla="*/ 22 w 86"/>
                <a:gd name="T23" fmla="*/ 64 h 71"/>
                <a:gd name="T24" fmla="*/ 6 w 86"/>
                <a:gd name="T25" fmla="*/ 48 h 71"/>
                <a:gd name="T26" fmla="*/ 6 w 86"/>
                <a:gd name="T27" fmla="*/ 23 h 71"/>
                <a:gd name="T28" fmla="*/ 22 w 86"/>
                <a:gd name="T29" fmla="*/ 7 h 71"/>
                <a:gd name="T30" fmla="*/ 64 w 86"/>
                <a:gd name="T31" fmla="*/ 7 h 71"/>
                <a:gd name="T32" fmla="*/ 80 w 86"/>
                <a:gd name="T33" fmla="*/ 23 h 71"/>
                <a:gd name="T34" fmla="*/ 80 w 86"/>
                <a:gd name="T35" fmla="*/ 4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71">
                  <a:moveTo>
                    <a:pt x="68" y="0"/>
                  </a:moveTo>
                  <a:cubicBezTo>
                    <a:pt x="19" y="0"/>
                    <a:pt x="19" y="0"/>
                    <a:pt x="19" y="0"/>
                  </a:cubicBezTo>
                  <a:cubicBezTo>
                    <a:pt x="8" y="0"/>
                    <a:pt x="0" y="8"/>
                    <a:pt x="0" y="19"/>
                  </a:cubicBezTo>
                  <a:cubicBezTo>
                    <a:pt x="0" y="52"/>
                    <a:pt x="0" y="52"/>
                    <a:pt x="0" y="52"/>
                  </a:cubicBezTo>
                  <a:cubicBezTo>
                    <a:pt x="0" y="63"/>
                    <a:pt x="8" y="71"/>
                    <a:pt x="19" y="71"/>
                  </a:cubicBezTo>
                  <a:cubicBezTo>
                    <a:pt x="68" y="71"/>
                    <a:pt x="68" y="71"/>
                    <a:pt x="68" y="71"/>
                  </a:cubicBezTo>
                  <a:cubicBezTo>
                    <a:pt x="78" y="71"/>
                    <a:pt x="86" y="63"/>
                    <a:pt x="86" y="52"/>
                  </a:cubicBezTo>
                  <a:cubicBezTo>
                    <a:pt x="86" y="19"/>
                    <a:pt x="86" y="19"/>
                    <a:pt x="86" y="19"/>
                  </a:cubicBezTo>
                  <a:cubicBezTo>
                    <a:pt x="86" y="8"/>
                    <a:pt x="78" y="0"/>
                    <a:pt x="68" y="0"/>
                  </a:cubicBezTo>
                  <a:close/>
                  <a:moveTo>
                    <a:pt x="80" y="48"/>
                  </a:moveTo>
                  <a:cubicBezTo>
                    <a:pt x="80" y="57"/>
                    <a:pt x="73" y="64"/>
                    <a:pt x="64" y="64"/>
                  </a:cubicBezTo>
                  <a:cubicBezTo>
                    <a:pt x="22" y="64"/>
                    <a:pt x="22" y="64"/>
                    <a:pt x="22" y="64"/>
                  </a:cubicBezTo>
                  <a:cubicBezTo>
                    <a:pt x="13" y="64"/>
                    <a:pt x="6" y="57"/>
                    <a:pt x="6" y="48"/>
                  </a:cubicBezTo>
                  <a:cubicBezTo>
                    <a:pt x="6" y="23"/>
                    <a:pt x="6" y="23"/>
                    <a:pt x="6" y="23"/>
                  </a:cubicBezTo>
                  <a:cubicBezTo>
                    <a:pt x="6" y="14"/>
                    <a:pt x="13" y="7"/>
                    <a:pt x="22" y="7"/>
                  </a:cubicBezTo>
                  <a:cubicBezTo>
                    <a:pt x="64" y="7"/>
                    <a:pt x="64" y="7"/>
                    <a:pt x="64" y="7"/>
                  </a:cubicBezTo>
                  <a:cubicBezTo>
                    <a:pt x="73" y="7"/>
                    <a:pt x="80" y="14"/>
                    <a:pt x="80" y="23"/>
                  </a:cubicBezTo>
                  <a:lnTo>
                    <a:pt x="80" y="48"/>
                  </a:ln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7"/>
            <p:cNvSpPr>
              <a:spLocks noEditPoints="1"/>
            </p:cNvSpPr>
            <p:nvPr userDrawn="1"/>
          </p:nvSpPr>
          <p:spPr bwMode="auto">
            <a:xfrm>
              <a:off x="2721549" y="3636781"/>
              <a:ext cx="602939" cy="499672"/>
            </a:xfrm>
            <a:custGeom>
              <a:avLst/>
              <a:gdLst>
                <a:gd name="T0" fmla="*/ 68 w 87"/>
                <a:gd name="T1" fmla="*/ 0 h 72"/>
                <a:gd name="T2" fmla="*/ 19 w 87"/>
                <a:gd name="T3" fmla="*/ 0 h 72"/>
                <a:gd name="T4" fmla="*/ 0 w 87"/>
                <a:gd name="T5" fmla="*/ 19 h 72"/>
                <a:gd name="T6" fmla="*/ 0 w 87"/>
                <a:gd name="T7" fmla="*/ 53 h 72"/>
                <a:gd name="T8" fmla="*/ 19 w 87"/>
                <a:gd name="T9" fmla="*/ 72 h 72"/>
                <a:gd name="T10" fmla="*/ 68 w 87"/>
                <a:gd name="T11" fmla="*/ 72 h 72"/>
                <a:gd name="T12" fmla="*/ 87 w 87"/>
                <a:gd name="T13" fmla="*/ 53 h 72"/>
                <a:gd name="T14" fmla="*/ 87 w 87"/>
                <a:gd name="T15" fmla="*/ 19 h 72"/>
                <a:gd name="T16" fmla="*/ 68 w 87"/>
                <a:gd name="T17" fmla="*/ 0 h 72"/>
                <a:gd name="T18" fmla="*/ 80 w 87"/>
                <a:gd name="T19" fmla="*/ 48 h 72"/>
                <a:gd name="T20" fmla="*/ 64 w 87"/>
                <a:gd name="T21" fmla="*/ 64 h 72"/>
                <a:gd name="T22" fmla="*/ 23 w 87"/>
                <a:gd name="T23" fmla="*/ 64 h 72"/>
                <a:gd name="T24" fmla="*/ 7 w 87"/>
                <a:gd name="T25" fmla="*/ 48 h 72"/>
                <a:gd name="T26" fmla="*/ 7 w 87"/>
                <a:gd name="T27" fmla="*/ 24 h 72"/>
                <a:gd name="T28" fmla="*/ 23 w 87"/>
                <a:gd name="T29" fmla="*/ 8 h 72"/>
                <a:gd name="T30" fmla="*/ 64 w 87"/>
                <a:gd name="T31" fmla="*/ 8 h 72"/>
                <a:gd name="T32" fmla="*/ 80 w 87"/>
                <a:gd name="T33" fmla="*/ 24 h 72"/>
                <a:gd name="T34" fmla="*/ 80 w 87"/>
                <a:gd name="T35"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7" h="72">
                  <a:moveTo>
                    <a:pt x="68" y="0"/>
                  </a:moveTo>
                  <a:cubicBezTo>
                    <a:pt x="19" y="0"/>
                    <a:pt x="19" y="0"/>
                    <a:pt x="19" y="0"/>
                  </a:cubicBezTo>
                  <a:cubicBezTo>
                    <a:pt x="9" y="0"/>
                    <a:pt x="0" y="9"/>
                    <a:pt x="0" y="19"/>
                  </a:cubicBezTo>
                  <a:cubicBezTo>
                    <a:pt x="0" y="53"/>
                    <a:pt x="0" y="53"/>
                    <a:pt x="0" y="53"/>
                  </a:cubicBezTo>
                  <a:cubicBezTo>
                    <a:pt x="0" y="63"/>
                    <a:pt x="9" y="72"/>
                    <a:pt x="19" y="72"/>
                  </a:cubicBezTo>
                  <a:cubicBezTo>
                    <a:pt x="68" y="72"/>
                    <a:pt x="68" y="72"/>
                    <a:pt x="68" y="72"/>
                  </a:cubicBezTo>
                  <a:cubicBezTo>
                    <a:pt x="78" y="72"/>
                    <a:pt x="87" y="63"/>
                    <a:pt x="87" y="53"/>
                  </a:cubicBezTo>
                  <a:cubicBezTo>
                    <a:pt x="87" y="19"/>
                    <a:pt x="87" y="19"/>
                    <a:pt x="87" y="19"/>
                  </a:cubicBezTo>
                  <a:cubicBezTo>
                    <a:pt x="87" y="9"/>
                    <a:pt x="78" y="0"/>
                    <a:pt x="68" y="0"/>
                  </a:cubicBezTo>
                  <a:close/>
                  <a:moveTo>
                    <a:pt x="80" y="48"/>
                  </a:moveTo>
                  <a:cubicBezTo>
                    <a:pt x="80" y="57"/>
                    <a:pt x="73" y="64"/>
                    <a:pt x="64" y="64"/>
                  </a:cubicBezTo>
                  <a:cubicBezTo>
                    <a:pt x="23" y="64"/>
                    <a:pt x="23" y="64"/>
                    <a:pt x="23" y="64"/>
                  </a:cubicBezTo>
                  <a:cubicBezTo>
                    <a:pt x="14" y="64"/>
                    <a:pt x="7" y="57"/>
                    <a:pt x="7" y="48"/>
                  </a:cubicBezTo>
                  <a:cubicBezTo>
                    <a:pt x="7" y="24"/>
                    <a:pt x="7" y="24"/>
                    <a:pt x="7" y="24"/>
                  </a:cubicBezTo>
                  <a:cubicBezTo>
                    <a:pt x="7" y="15"/>
                    <a:pt x="14" y="8"/>
                    <a:pt x="23" y="8"/>
                  </a:cubicBezTo>
                  <a:cubicBezTo>
                    <a:pt x="64" y="8"/>
                    <a:pt x="64" y="8"/>
                    <a:pt x="64" y="8"/>
                  </a:cubicBezTo>
                  <a:cubicBezTo>
                    <a:pt x="73" y="8"/>
                    <a:pt x="80" y="15"/>
                    <a:pt x="80" y="24"/>
                  </a:cubicBezTo>
                  <a:lnTo>
                    <a:pt x="80" y="48"/>
                  </a:ln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8"/>
            <p:cNvSpPr/>
            <p:nvPr userDrawn="1"/>
          </p:nvSpPr>
          <p:spPr bwMode="auto">
            <a:xfrm>
              <a:off x="1835463" y="4392951"/>
              <a:ext cx="4333824" cy="1708880"/>
            </a:xfrm>
            <a:custGeom>
              <a:avLst/>
              <a:gdLst>
                <a:gd name="T0" fmla="*/ 313 w 626"/>
                <a:gd name="T1" fmla="*/ 90 h 247"/>
                <a:gd name="T2" fmla="*/ 0 w 626"/>
                <a:gd name="T3" fmla="*/ 0 h 247"/>
                <a:gd name="T4" fmla="*/ 0 w 626"/>
                <a:gd name="T5" fmla="*/ 219 h 247"/>
                <a:gd name="T6" fmla="*/ 28 w 626"/>
                <a:gd name="T7" fmla="*/ 247 h 247"/>
                <a:gd name="T8" fmla="*/ 599 w 626"/>
                <a:gd name="T9" fmla="*/ 247 h 247"/>
                <a:gd name="T10" fmla="*/ 626 w 626"/>
                <a:gd name="T11" fmla="*/ 219 h 247"/>
                <a:gd name="T12" fmla="*/ 626 w 626"/>
                <a:gd name="T13" fmla="*/ 0 h 247"/>
                <a:gd name="T14" fmla="*/ 313 w 626"/>
                <a:gd name="T15" fmla="*/ 90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6" h="247">
                  <a:moveTo>
                    <a:pt x="313" y="90"/>
                  </a:moveTo>
                  <a:cubicBezTo>
                    <a:pt x="194" y="90"/>
                    <a:pt x="85" y="56"/>
                    <a:pt x="0" y="0"/>
                  </a:cubicBezTo>
                  <a:cubicBezTo>
                    <a:pt x="0" y="219"/>
                    <a:pt x="0" y="219"/>
                    <a:pt x="0" y="219"/>
                  </a:cubicBezTo>
                  <a:cubicBezTo>
                    <a:pt x="0" y="235"/>
                    <a:pt x="13" y="247"/>
                    <a:pt x="28" y="247"/>
                  </a:cubicBezTo>
                  <a:cubicBezTo>
                    <a:pt x="599" y="247"/>
                    <a:pt x="599" y="247"/>
                    <a:pt x="599" y="247"/>
                  </a:cubicBezTo>
                  <a:cubicBezTo>
                    <a:pt x="614" y="247"/>
                    <a:pt x="626" y="235"/>
                    <a:pt x="626" y="219"/>
                  </a:cubicBezTo>
                  <a:cubicBezTo>
                    <a:pt x="626" y="0"/>
                    <a:pt x="626" y="0"/>
                    <a:pt x="626" y="0"/>
                  </a:cubicBezTo>
                  <a:cubicBezTo>
                    <a:pt x="541" y="56"/>
                    <a:pt x="432" y="90"/>
                    <a:pt x="313" y="90"/>
                  </a:cubicBezTo>
                  <a:close/>
                </a:path>
              </a:pathLst>
            </a:custGeom>
            <a:solidFill>
              <a:srgbClr val="B079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59"/>
            <p:cNvSpPr/>
            <p:nvPr userDrawn="1"/>
          </p:nvSpPr>
          <p:spPr bwMode="auto">
            <a:xfrm>
              <a:off x="1835463" y="3207062"/>
              <a:ext cx="323122" cy="2894768"/>
            </a:xfrm>
            <a:custGeom>
              <a:avLst/>
              <a:gdLst>
                <a:gd name="T0" fmla="*/ 22 w 47"/>
                <a:gd name="T1" fmla="*/ 390 h 418"/>
                <a:gd name="T2" fmla="*/ 22 w 47"/>
                <a:gd name="T3" fmla="*/ 28 h 418"/>
                <a:gd name="T4" fmla="*/ 47 w 47"/>
                <a:gd name="T5" fmla="*/ 0 h 418"/>
                <a:gd name="T6" fmla="*/ 28 w 47"/>
                <a:gd name="T7" fmla="*/ 0 h 418"/>
                <a:gd name="T8" fmla="*/ 0 w 47"/>
                <a:gd name="T9" fmla="*/ 28 h 418"/>
                <a:gd name="T10" fmla="*/ 0 w 47"/>
                <a:gd name="T11" fmla="*/ 390 h 418"/>
                <a:gd name="T12" fmla="*/ 28 w 47"/>
                <a:gd name="T13" fmla="*/ 418 h 418"/>
                <a:gd name="T14" fmla="*/ 47 w 47"/>
                <a:gd name="T15" fmla="*/ 418 h 418"/>
                <a:gd name="T16" fmla="*/ 22 w 47"/>
                <a:gd name="T17" fmla="*/ 39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18">
                  <a:moveTo>
                    <a:pt x="22" y="390"/>
                  </a:moveTo>
                  <a:cubicBezTo>
                    <a:pt x="22" y="28"/>
                    <a:pt x="22" y="28"/>
                    <a:pt x="22" y="28"/>
                  </a:cubicBezTo>
                  <a:cubicBezTo>
                    <a:pt x="22" y="12"/>
                    <a:pt x="33" y="0"/>
                    <a:pt x="47" y="0"/>
                  </a:cubicBezTo>
                  <a:cubicBezTo>
                    <a:pt x="28" y="0"/>
                    <a:pt x="28" y="0"/>
                    <a:pt x="28" y="0"/>
                  </a:cubicBezTo>
                  <a:cubicBezTo>
                    <a:pt x="13" y="0"/>
                    <a:pt x="0" y="12"/>
                    <a:pt x="0" y="28"/>
                  </a:cubicBezTo>
                  <a:cubicBezTo>
                    <a:pt x="0" y="390"/>
                    <a:pt x="0" y="390"/>
                    <a:pt x="0" y="390"/>
                  </a:cubicBezTo>
                  <a:cubicBezTo>
                    <a:pt x="0" y="406"/>
                    <a:pt x="13" y="418"/>
                    <a:pt x="28" y="418"/>
                  </a:cubicBezTo>
                  <a:cubicBezTo>
                    <a:pt x="47" y="418"/>
                    <a:pt x="47" y="418"/>
                    <a:pt x="47" y="418"/>
                  </a:cubicBezTo>
                  <a:cubicBezTo>
                    <a:pt x="33" y="418"/>
                    <a:pt x="22" y="406"/>
                    <a:pt x="22" y="390"/>
                  </a:cubicBezTo>
                  <a:close/>
                </a:path>
              </a:pathLst>
            </a:custGeom>
            <a:solidFill>
              <a:srgbClr val="A66E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0"/>
            <p:cNvSpPr/>
            <p:nvPr userDrawn="1"/>
          </p:nvSpPr>
          <p:spPr bwMode="auto">
            <a:xfrm>
              <a:off x="5849495" y="3207062"/>
              <a:ext cx="319790" cy="2894768"/>
            </a:xfrm>
            <a:custGeom>
              <a:avLst/>
              <a:gdLst>
                <a:gd name="T0" fmla="*/ 19 w 46"/>
                <a:gd name="T1" fmla="*/ 0 h 418"/>
                <a:gd name="T2" fmla="*/ 0 w 46"/>
                <a:gd name="T3" fmla="*/ 0 h 418"/>
                <a:gd name="T4" fmla="*/ 25 w 46"/>
                <a:gd name="T5" fmla="*/ 28 h 418"/>
                <a:gd name="T6" fmla="*/ 25 w 46"/>
                <a:gd name="T7" fmla="*/ 390 h 418"/>
                <a:gd name="T8" fmla="*/ 0 w 46"/>
                <a:gd name="T9" fmla="*/ 418 h 418"/>
                <a:gd name="T10" fmla="*/ 19 w 46"/>
                <a:gd name="T11" fmla="*/ 418 h 418"/>
                <a:gd name="T12" fmla="*/ 46 w 46"/>
                <a:gd name="T13" fmla="*/ 390 h 418"/>
                <a:gd name="T14" fmla="*/ 46 w 46"/>
                <a:gd name="T15" fmla="*/ 28 h 418"/>
                <a:gd name="T16" fmla="*/ 19 w 46"/>
                <a:gd name="T1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18">
                  <a:moveTo>
                    <a:pt x="19" y="0"/>
                  </a:moveTo>
                  <a:cubicBezTo>
                    <a:pt x="0" y="0"/>
                    <a:pt x="0" y="0"/>
                    <a:pt x="0" y="0"/>
                  </a:cubicBezTo>
                  <a:cubicBezTo>
                    <a:pt x="14" y="0"/>
                    <a:pt x="25" y="12"/>
                    <a:pt x="25" y="28"/>
                  </a:cubicBezTo>
                  <a:cubicBezTo>
                    <a:pt x="25" y="390"/>
                    <a:pt x="25" y="390"/>
                    <a:pt x="25" y="390"/>
                  </a:cubicBezTo>
                  <a:cubicBezTo>
                    <a:pt x="25" y="406"/>
                    <a:pt x="14" y="418"/>
                    <a:pt x="0" y="418"/>
                  </a:cubicBezTo>
                  <a:cubicBezTo>
                    <a:pt x="19" y="418"/>
                    <a:pt x="19" y="418"/>
                    <a:pt x="19" y="418"/>
                  </a:cubicBezTo>
                  <a:cubicBezTo>
                    <a:pt x="34" y="418"/>
                    <a:pt x="46" y="406"/>
                    <a:pt x="46" y="390"/>
                  </a:cubicBezTo>
                  <a:cubicBezTo>
                    <a:pt x="46" y="28"/>
                    <a:pt x="46" y="28"/>
                    <a:pt x="46" y="28"/>
                  </a:cubicBezTo>
                  <a:cubicBezTo>
                    <a:pt x="46" y="12"/>
                    <a:pt x="34" y="0"/>
                    <a:pt x="19" y="0"/>
                  </a:cubicBezTo>
                  <a:close/>
                </a:path>
              </a:pathLst>
            </a:custGeom>
            <a:solidFill>
              <a:srgbClr val="A66E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1"/>
            <p:cNvSpPr/>
            <p:nvPr userDrawn="1"/>
          </p:nvSpPr>
          <p:spPr bwMode="auto">
            <a:xfrm>
              <a:off x="1835463" y="5602158"/>
              <a:ext cx="4333824" cy="499672"/>
            </a:xfrm>
            <a:custGeom>
              <a:avLst/>
              <a:gdLst>
                <a:gd name="T0" fmla="*/ 599 w 626"/>
                <a:gd name="T1" fmla="*/ 28 h 72"/>
                <a:gd name="T2" fmla="*/ 28 w 626"/>
                <a:gd name="T3" fmla="*/ 28 h 72"/>
                <a:gd name="T4" fmla="*/ 0 w 626"/>
                <a:gd name="T5" fmla="*/ 0 h 72"/>
                <a:gd name="T6" fmla="*/ 0 w 626"/>
                <a:gd name="T7" fmla="*/ 44 h 72"/>
                <a:gd name="T8" fmla="*/ 28 w 626"/>
                <a:gd name="T9" fmla="*/ 72 h 72"/>
                <a:gd name="T10" fmla="*/ 599 w 626"/>
                <a:gd name="T11" fmla="*/ 72 h 72"/>
                <a:gd name="T12" fmla="*/ 626 w 626"/>
                <a:gd name="T13" fmla="*/ 44 h 72"/>
                <a:gd name="T14" fmla="*/ 626 w 626"/>
                <a:gd name="T15" fmla="*/ 0 h 72"/>
                <a:gd name="T16" fmla="*/ 599 w 626"/>
                <a:gd name="T17" fmla="*/ 2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6" h="72">
                  <a:moveTo>
                    <a:pt x="599" y="28"/>
                  </a:moveTo>
                  <a:cubicBezTo>
                    <a:pt x="28" y="28"/>
                    <a:pt x="28" y="28"/>
                    <a:pt x="28" y="28"/>
                  </a:cubicBezTo>
                  <a:cubicBezTo>
                    <a:pt x="13" y="28"/>
                    <a:pt x="0" y="15"/>
                    <a:pt x="0" y="0"/>
                  </a:cubicBezTo>
                  <a:cubicBezTo>
                    <a:pt x="0" y="44"/>
                    <a:pt x="0" y="44"/>
                    <a:pt x="0" y="44"/>
                  </a:cubicBezTo>
                  <a:cubicBezTo>
                    <a:pt x="0" y="60"/>
                    <a:pt x="13" y="72"/>
                    <a:pt x="28" y="72"/>
                  </a:cubicBezTo>
                  <a:cubicBezTo>
                    <a:pt x="599" y="72"/>
                    <a:pt x="599" y="72"/>
                    <a:pt x="599" y="72"/>
                  </a:cubicBezTo>
                  <a:cubicBezTo>
                    <a:pt x="614" y="72"/>
                    <a:pt x="626" y="60"/>
                    <a:pt x="626" y="44"/>
                  </a:cubicBezTo>
                  <a:cubicBezTo>
                    <a:pt x="626" y="0"/>
                    <a:pt x="626" y="0"/>
                    <a:pt x="626" y="0"/>
                  </a:cubicBezTo>
                  <a:cubicBezTo>
                    <a:pt x="626" y="15"/>
                    <a:pt x="614" y="28"/>
                    <a:pt x="599" y="28"/>
                  </a:cubicBezTo>
                  <a:close/>
                </a:path>
              </a:pathLst>
            </a:custGeom>
            <a:solidFill>
              <a:srgbClr val="A66E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2"/>
            <p:cNvSpPr/>
            <p:nvPr userDrawn="1"/>
          </p:nvSpPr>
          <p:spPr bwMode="auto">
            <a:xfrm>
              <a:off x="3074650" y="4739390"/>
              <a:ext cx="1342454" cy="1009339"/>
            </a:xfrm>
            <a:custGeom>
              <a:avLst/>
              <a:gdLst>
                <a:gd name="T0" fmla="*/ 165 w 194"/>
                <a:gd name="T1" fmla="*/ 38 h 146"/>
                <a:gd name="T2" fmla="*/ 164 w 194"/>
                <a:gd name="T3" fmla="*/ 38 h 146"/>
                <a:gd name="T4" fmla="*/ 164 w 194"/>
                <a:gd name="T5" fmla="*/ 31 h 146"/>
                <a:gd name="T6" fmla="*/ 130 w 194"/>
                <a:gd name="T7" fmla="*/ 8 h 146"/>
                <a:gd name="T8" fmla="*/ 116 w 194"/>
                <a:gd name="T9" fmla="*/ 15 h 146"/>
                <a:gd name="T10" fmla="*/ 91 w 194"/>
                <a:gd name="T11" fmla="*/ 2 h 146"/>
                <a:gd name="T12" fmla="*/ 72 w 194"/>
                <a:gd name="T13" fmla="*/ 26 h 146"/>
                <a:gd name="T14" fmla="*/ 52 w 194"/>
                <a:gd name="T15" fmla="*/ 22 h 146"/>
                <a:gd name="T16" fmla="*/ 28 w 194"/>
                <a:gd name="T17" fmla="*/ 56 h 146"/>
                <a:gd name="T18" fmla="*/ 32 w 194"/>
                <a:gd name="T19" fmla="*/ 65 h 146"/>
                <a:gd name="T20" fmla="*/ 20 w 194"/>
                <a:gd name="T21" fmla="*/ 64 h 146"/>
                <a:gd name="T22" fmla="*/ 2 w 194"/>
                <a:gd name="T23" fmla="*/ 90 h 146"/>
                <a:gd name="T24" fmla="*/ 29 w 194"/>
                <a:gd name="T25" fmla="*/ 108 h 146"/>
                <a:gd name="T26" fmla="*/ 30 w 194"/>
                <a:gd name="T27" fmla="*/ 108 h 146"/>
                <a:gd name="T28" fmla="*/ 30 w 194"/>
                <a:gd name="T29" fmla="*/ 112 h 146"/>
                <a:gd name="T30" fmla="*/ 64 w 194"/>
                <a:gd name="T31" fmla="*/ 136 h 146"/>
                <a:gd name="T32" fmla="*/ 80 w 194"/>
                <a:gd name="T33" fmla="*/ 126 h 146"/>
                <a:gd name="T34" fmla="*/ 107 w 194"/>
                <a:gd name="T35" fmla="*/ 144 h 146"/>
                <a:gd name="T36" fmla="*/ 125 w 194"/>
                <a:gd name="T37" fmla="*/ 119 h 146"/>
                <a:gd name="T38" fmla="*/ 142 w 194"/>
                <a:gd name="T39" fmla="*/ 121 h 146"/>
                <a:gd name="T40" fmla="*/ 166 w 194"/>
                <a:gd name="T41" fmla="*/ 87 h 146"/>
                <a:gd name="T42" fmla="*/ 164 w 194"/>
                <a:gd name="T43" fmla="*/ 82 h 146"/>
                <a:gd name="T44" fmla="*/ 173 w 194"/>
                <a:gd name="T45" fmla="*/ 82 h 146"/>
                <a:gd name="T46" fmla="*/ 191 w 194"/>
                <a:gd name="T47" fmla="*/ 56 h 146"/>
                <a:gd name="T48" fmla="*/ 165 w 194"/>
                <a:gd name="T49" fmla="*/ 3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46">
                  <a:moveTo>
                    <a:pt x="165" y="38"/>
                  </a:moveTo>
                  <a:cubicBezTo>
                    <a:pt x="164" y="38"/>
                    <a:pt x="164" y="38"/>
                    <a:pt x="164" y="38"/>
                  </a:cubicBezTo>
                  <a:cubicBezTo>
                    <a:pt x="164" y="36"/>
                    <a:pt x="164" y="33"/>
                    <a:pt x="164" y="31"/>
                  </a:cubicBezTo>
                  <a:cubicBezTo>
                    <a:pt x="161" y="15"/>
                    <a:pt x="146" y="5"/>
                    <a:pt x="130" y="8"/>
                  </a:cubicBezTo>
                  <a:cubicBezTo>
                    <a:pt x="124" y="9"/>
                    <a:pt x="119" y="11"/>
                    <a:pt x="116" y="15"/>
                  </a:cubicBezTo>
                  <a:cubicBezTo>
                    <a:pt x="112" y="5"/>
                    <a:pt x="101" y="0"/>
                    <a:pt x="91" y="2"/>
                  </a:cubicBezTo>
                  <a:cubicBezTo>
                    <a:pt x="79" y="4"/>
                    <a:pt x="71" y="14"/>
                    <a:pt x="72" y="26"/>
                  </a:cubicBezTo>
                  <a:cubicBezTo>
                    <a:pt x="66" y="22"/>
                    <a:pt x="59" y="21"/>
                    <a:pt x="52" y="22"/>
                  </a:cubicBezTo>
                  <a:cubicBezTo>
                    <a:pt x="36" y="25"/>
                    <a:pt x="26" y="40"/>
                    <a:pt x="28" y="56"/>
                  </a:cubicBezTo>
                  <a:cubicBezTo>
                    <a:pt x="29" y="59"/>
                    <a:pt x="30" y="62"/>
                    <a:pt x="32" y="65"/>
                  </a:cubicBezTo>
                  <a:cubicBezTo>
                    <a:pt x="28" y="64"/>
                    <a:pt x="24" y="63"/>
                    <a:pt x="20" y="64"/>
                  </a:cubicBezTo>
                  <a:cubicBezTo>
                    <a:pt x="8" y="66"/>
                    <a:pt x="0" y="78"/>
                    <a:pt x="2" y="90"/>
                  </a:cubicBezTo>
                  <a:cubicBezTo>
                    <a:pt x="5" y="103"/>
                    <a:pt x="16" y="111"/>
                    <a:pt x="29" y="108"/>
                  </a:cubicBezTo>
                  <a:cubicBezTo>
                    <a:pt x="29" y="108"/>
                    <a:pt x="29" y="108"/>
                    <a:pt x="30" y="108"/>
                  </a:cubicBezTo>
                  <a:cubicBezTo>
                    <a:pt x="30" y="110"/>
                    <a:pt x="30" y="111"/>
                    <a:pt x="30" y="112"/>
                  </a:cubicBezTo>
                  <a:cubicBezTo>
                    <a:pt x="33" y="128"/>
                    <a:pt x="48" y="138"/>
                    <a:pt x="64" y="136"/>
                  </a:cubicBezTo>
                  <a:cubicBezTo>
                    <a:pt x="71" y="134"/>
                    <a:pt x="76" y="131"/>
                    <a:pt x="80" y="126"/>
                  </a:cubicBezTo>
                  <a:cubicBezTo>
                    <a:pt x="83" y="138"/>
                    <a:pt x="94" y="146"/>
                    <a:pt x="107" y="144"/>
                  </a:cubicBezTo>
                  <a:cubicBezTo>
                    <a:pt x="118" y="142"/>
                    <a:pt x="126" y="131"/>
                    <a:pt x="125" y="119"/>
                  </a:cubicBezTo>
                  <a:cubicBezTo>
                    <a:pt x="130" y="121"/>
                    <a:pt x="136" y="122"/>
                    <a:pt x="142" y="121"/>
                  </a:cubicBezTo>
                  <a:cubicBezTo>
                    <a:pt x="158" y="118"/>
                    <a:pt x="169" y="103"/>
                    <a:pt x="166" y="87"/>
                  </a:cubicBezTo>
                  <a:cubicBezTo>
                    <a:pt x="165" y="85"/>
                    <a:pt x="165" y="84"/>
                    <a:pt x="164" y="82"/>
                  </a:cubicBezTo>
                  <a:cubicBezTo>
                    <a:pt x="167" y="83"/>
                    <a:pt x="170" y="83"/>
                    <a:pt x="173" y="82"/>
                  </a:cubicBezTo>
                  <a:cubicBezTo>
                    <a:pt x="186" y="80"/>
                    <a:pt x="194" y="68"/>
                    <a:pt x="191" y="56"/>
                  </a:cubicBezTo>
                  <a:cubicBezTo>
                    <a:pt x="189" y="44"/>
                    <a:pt x="177" y="35"/>
                    <a:pt x="165" y="3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3"/>
            <p:cNvSpPr/>
            <p:nvPr userDrawn="1"/>
          </p:nvSpPr>
          <p:spPr bwMode="auto">
            <a:xfrm>
              <a:off x="3067988" y="4729398"/>
              <a:ext cx="1349116" cy="1025994"/>
            </a:xfrm>
            <a:custGeom>
              <a:avLst/>
              <a:gdLst>
                <a:gd name="T0" fmla="*/ 165 w 195"/>
                <a:gd name="T1" fmla="*/ 36 h 148"/>
                <a:gd name="T2" fmla="*/ 168 w 195"/>
                <a:gd name="T3" fmla="*/ 37 h 148"/>
                <a:gd name="T4" fmla="*/ 131 w 195"/>
                <a:gd name="T5" fmla="*/ 6 h 148"/>
                <a:gd name="T6" fmla="*/ 119 w 195"/>
                <a:gd name="T7" fmla="*/ 15 h 148"/>
                <a:gd name="T8" fmla="*/ 91 w 195"/>
                <a:gd name="T9" fmla="*/ 0 h 148"/>
                <a:gd name="T10" fmla="*/ 73 w 195"/>
                <a:gd name="T11" fmla="*/ 27 h 148"/>
                <a:gd name="T12" fmla="*/ 52 w 195"/>
                <a:gd name="T13" fmla="*/ 21 h 148"/>
                <a:gd name="T14" fmla="*/ 27 w 195"/>
                <a:gd name="T15" fmla="*/ 57 h 148"/>
                <a:gd name="T16" fmla="*/ 33 w 195"/>
                <a:gd name="T17" fmla="*/ 63 h 148"/>
                <a:gd name="T18" fmla="*/ 21 w 195"/>
                <a:gd name="T19" fmla="*/ 63 h 148"/>
                <a:gd name="T20" fmla="*/ 25 w 195"/>
                <a:gd name="T21" fmla="*/ 112 h 148"/>
                <a:gd name="T22" fmla="*/ 31 w 195"/>
                <a:gd name="T23" fmla="*/ 109 h 148"/>
                <a:gd name="T24" fmla="*/ 60 w 195"/>
                <a:gd name="T25" fmla="*/ 139 h 148"/>
                <a:gd name="T26" fmla="*/ 81 w 195"/>
                <a:gd name="T27" fmla="*/ 127 h 148"/>
                <a:gd name="T28" fmla="*/ 108 w 195"/>
                <a:gd name="T29" fmla="*/ 148 h 148"/>
                <a:gd name="T30" fmla="*/ 126 w 195"/>
                <a:gd name="T31" fmla="*/ 120 h 148"/>
                <a:gd name="T32" fmla="*/ 144 w 195"/>
                <a:gd name="T33" fmla="*/ 125 h 148"/>
                <a:gd name="T34" fmla="*/ 169 w 195"/>
                <a:gd name="T35" fmla="*/ 88 h 148"/>
                <a:gd name="T36" fmla="*/ 165 w 195"/>
                <a:gd name="T37" fmla="*/ 85 h 148"/>
                <a:gd name="T38" fmla="*/ 175 w 195"/>
                <a:gd name="T39" fmla="*/ 86 h 148"/>
                <a:gd name="T40" fmla="*/ 170 w 195"/>
                <a:gd name="T41" fmla="*/ 36 h 148"/>
                <a:gd name="T42" fmla="*/ 166 w 195"/>
                <a:gd name="T43" fmla="*/ 36 h 148"/>
                <a:gd name="T44" fmla="*/ 170 w 195"/>
                <a:gd name="T45" fmla="*/ 41 h 148"/>
                <a:gd name="T46" fmla="*/ 174 w 195"/>
                <a:gd name="T47" fmla="*/ 81 h 148"/>
                <a:gd name="T48" fmla="*/ 166 w 195"/>
                <a:gd name="T49" fmla="*/ 81 h 148"/>
                <a:gd name="T50" fmla="*/ 164 w 195"/>
                <a:gd name="T51" fmla="*/ 89 h 148"/>
                <a:gd name="T52" fmla="*/ 143 w 195"/>
                <a:gd name="T53" fmla="*/ 120 h 148"/>
                <a:gd name="T54" fmla="*/ 123 w 195"/>
                <a:gd name="T55" fmla="*/ 116 h 148"/>
                <a:gd name="T56" fmla="*/ 107 w 195"/>
                <a:gd name="T57" fmla="*/ 143 h 148"/>
                <a:gd name="T58" fmla="*/ 83 w 195"/>
                <a:gd name="T59" fmla="*/ 122 h 148"/>
                <a:gd name="T60" fmla="*/ 60 w 195"/>
                <a:gd name="T61" fmla="*/ 135 h 148"/>
                <a:gd name="T62" fmla="*/ 33 w 195"/>
                <a:gd name="T63" fmla="*/ 106 h 148"/>
                <a:gd name="T64" fmla="*/ 25 w 195"/>
                <a:gd name="T65" fmla="*/ 107 h 148"/>
                <a:gd name="T66" fmla="*/ 22 w 195"/>
                <a:gd name="T67" fmla="*/ 67 h 148"/>
                <a:gd name="T68" fmla="*/ 32 w 195"/>
                <a:gd name="T69" fmla="*/ 68 h 148"/>
                <a:gd name="T70" fmla="*/ 32 w 195"/>
                <a:gd name="T71" fmla="*/ 57 h 148"/>
                <a:gd name="T72" fmla="*/ 53 w 195"/>
                <a:gd name="T73" fmla="*/ 25 h 148"/>
                <a:gd name="T74" fmla="*/ 76 w 195"/>
                <a:gd name="T75" fmla="*/ 32 h 148"/>
                <a:gd name="T76" fmla="*/ 92 w 195"/>
                <a:gd name="T77" fmla="*/ 5 h 148"/>
                <a:gd name="T78" fmla="*/ 114 w 195"/>
                <a:gd name="T79" fmla="*/ 17 h 148"/>
                <a:gd name="T80" fmla="*/ 132 w 195"/>
                <a:gd name="T81" fmla="*/ 11 h 148"/>
                <a:gd name="T82" fmla="*/ 163 w 195"/>
                <a:gd name="T83" fmla="*/ 37 h 148"/>
                <a:gd name="T84" fmla="*/ 167 w 195"/>
                <a:gd name="T85" fmla="*/ 41 h 148"/>
                <a:gd name="T86" fmla="*/ 166 w 195"/>
                <a:gd name="T87" fmla="*/ 3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5" h="148">
                  <a:moveTo>
                    <a:pt x="166" y="39"/>
                  </a:moveTo>
                  <a:cubicBezTo>
                    <a:pt x="166" y="36"/>
                    <a:pt x="166" y="36"/>
                    <a:pt x="166" y="36"/>
                  </a:cubicBezTo>
                  <a:cubicBezTo>
                    <a:pt x="165" y="36"/>
                    <a:pt x="165" y="36"/>
                    <a:pt x="165" y="36"/>
                  </a:cubicBezTo>
                  <a:cubicBezTo>
                    <a:pt x="165" y="39"/>
                    <a:pt x="165" y="39"/>
                    <a:pt x="165" y="39"/>
                  </a:cubicBezTo>
                  <a:cubicBezTo>
                    <a:pt x="168" y="39"/>
                    <a:pt x="168" y="39"/>
                    <a:pt x="168" y="39"/>
                  </a:cubicBezTo>
                  <a:cubicBezTo>
                    <a:pt x="168" y="38"/>
                    <a:pt x="168" y="38"/>
                    <a:pt x="168" y="37"/>
                  </a:cubicBezTo>
                  <a:cubicBezTo>
                    <a:pt x="168" y="36"/>
                    <a:pt x="168" y="34"/>
                    <a:pt x="167" y="32"/>
                  </a:cubicBezTo>
                  <a:cubicBezTo>
                    <a:pt x="165" y="17"/>
                    <a:pt x="151" y="6"/>
                    <a:pt x="136" y="6"/>
                  </a:cubicBezTo>
                  <a:cubicBezTo>
                    <a:pt x="134" y="6"/>
                    <a:pt x="133" y="6"/>
                    <a:pt x="131" y="6"/>
                  </a:cubicBezTo>
                  <a:cubicBezTo>
                    <a:pt x="125" y="8"/>
                    <a:pt x="119" y="10"/>
                    <a:pt x="115" y="14"/>
                  </a:cubicBezTo>
                  <a:cubicBezTo>
                    <a:pt x="117" y="16"/>
                    <a:pt x="117" y="16"/>
                    <a:pt x="117" y="16"/>
                  </a:cubicBezTo>
                  <a:cubicBezTo>
                    <a:pt x="119" y="15"/>
                    <a:pt x="119" y="15"/>
                    <a:pt x="119" y="15"/>
                  </a:cubicBezTo>
                  <a:cubicBezTo>
                    <a:pt x="115" y="6"/>
                    <a:pt x="106" y="0"/>
                    <a:pt x="96" y="0"/>
                  </a:cubicBezTo>
                  <a:cubicBezTo>
                    <a:pt x="94" y="0"/>
                    <a:pt x="93" y="0"/>
                    <a:pt x="91" y="0"/>
                  </a:cubicBezTo>
                  <a:cubicBezTo>
                    <a:pt x="91" y="0"/>
                    <a:pt x="91" y="0"/>
                    <a:pt x="91" y="0"/>
                  </a:cubicBezTo>
                  <a:cubicBezTo>
                    <a:pt x="79" y="2"/>
                    <a:pt x="71" y="13"/>
                    <a:pt x="71" y="25"/>
                  </a:cubicBezTo>
                  <a:cubicBezTo>
                    <a:pt x="71" y="26"/>
                    <a:pt x="71" y="26"/>
                    <a:pt x="71" y="27"/>
                  </a:cubicBezTo>
                  <a:cubicBezTo>
                    <a:pt x="73" y="27"/>
                    <a:pt x="73" y="27"/>
                    <a:pt x="73" y="27"/>
                  </a:cubicBezTo>
                  <a:cubicBezTo>
                    <a:pt x="74" y="25"/>
                    <a:pt x="74" y="25"/>
                    <a:pt x="74" y="25"/>
                  </a:cubicBezTo>
                  <a:cubicBezTo>
                    <a:pt x="70" y="22"/>
                    <a:pt x="64" y="20"/>
                    <a:pt x="58" y="20"/>
                  </a:cubicBezTo>
                  <a:cubicBezTo>
                    <a:pt x="56" y="20"/>
                    <a:pt x="54" y="20"/>
                    <a:pt x="52" y="21"/>
                  </a:cubicBezTo>
                  <a:cubicBezTo>
                    <a:pt x="52" y="21"/>
                    <a:pt x="52" y="21"/>
                    <a:pt x="52" y="21"/>
                  </a:cubicBezTo>
                  <a:cubicBezTo>
                    <a:pt x="37" y="23"/>
                    <a:pt x="26" y="37"/>
                    <a:pt x="26" y="52"/>
                  </a:cubicBezTo>
                  <a:cubicBezTo>
                    <a:pt x="26" y="54"/>
                    <a:pt x="27" y="55"/>
                    <a:pt x="27" y="57"/>
                  </a:cubicBezTo>
                  <a:cubicBezTo>
                    <a:pt x="28" y="61"/>
                    <a:pt x="29" y="64"/>
                    <a:pt x="30" y="67"/>
                  </a:cubicBezTo>
                  <a:cubicBezTo>
                    <a:pt x="33" y="66"/>
                    <a:pt x="33" y="66"/>
                    <a:pt x="33" y="66"/>
                  </a:cubicBezTo>
                  <a:cubicBezTo>
                    <a:pt x="33" y="63"/>
                    <a:pt x="33" y="63"/>
                    <a:pt x="33" y="63"/>
                  </a:cubicBezTo>
                  <a:cubicBezTo>
                    <a:pt x="31" y="63"/>
                    <a:pt x="28" y="62"/>
                    <a:pt x="26" y="62"/>
                  </a:cubicBezTo>
                  <a:cubicBezTo>
                    <a:pt x="24" y="62"/>
                    <a:pt x="23" y="62"/>
                    <a:pt x="21" y="63"/>
                  </a:cubicBezTo>
                  <a:cubicBezTo>
                    <a:pt x="21" y="63"/>
                    <a:pt x="21" y="63"/>
                    <a:pt x="21" y="63"/>
                  </a:cubicBezTo>
                  <a:cubicBezTo>
                    <a:pt x="9" y="65"/>
                    <a:pt x="0" y="75"/>
                    <a:pt x="0" y="87"/>
                  </a:cubicBezTo>
                  <a:cubicBezTo>
                    <a:pt x="0" y="89"/>
                    <a:pt x="1" y="90"/>
                    <a:pt x="1" y="92"/>
                  </a:cubicBezTo>
                  <a:cubicBezTo>
                    <a:pt x="3" y="104"/>
                    <a:pt x="14" y="112"/>
                    <a:pt x="25" y="112"/>
                  </a:cubicBezTo>
                  <a:cubicBezTo>
                    <a:pt x="27" y="112"/>
                    <a:pt x="28" y="112"/>
                    <a:pt x="30" y="112"/>
                  </a:cubicBezTo>
                  <a:cubicBezTo>
                    <a:pt x="31" y="112"/>
                    <a:pt x="31" y="112"/>
                    <a:pt x="31" y="112"/>
                  </a:cubicBezTo>
                  <a:cubicBezTo>
                    <a:pt x="31" y="109"/>
                    <a:pt x="31" y="109"/>
                    <a:pt x="31" y="109"/>
                  </a:cubicBezTo>
                  <a:cubicBezTo>
                    <a:pt x="28" y="109"/>
                    <a:pt x="28" y="109"/>
                    <a:pt x="28" y="109"/>
                  </a:cubicBezTo>
                  <a:cubicBezTo>
                    <a:pt x="28" y="111"/>
                    <a:pt x="29" y="112"/>
                    <a:pt x="29" y="114"/>
                  </a:cubicBezTo>
                  <a:cubicBezTo>
                    <a:pt x="32" y="129"/>
                    <a:pt x="45" y="139"/>
                    <a:pt x="60" y="139"/>
                  </a:cubicBezTo>
                  <a:cubicBezTo>
                    <a:pt x="62" y="139"/>
                    <a:pt x="64" y="139"/>
                    <a:pt x="65" y="139"/>
                  </a:cubicBezTo>
                  <a:cubicBezTo>
                    <a:pt x="73" y="138"/>
                    <a:pt x="79" y="134"/>
                    <a:pt x="83" y="129"/>
                  </a:cubicBezTo>
                  <a:cubicBezTo>
                    <a:pt x="81" y="127"/>
                    <a:pt x="81" y="127"/>
                    <a:pt x="81" y="127"/>
                  </a:cubicBezTo>
                  <a:cubicBezTo>
                    <a:pt x="79" y="128"/>
                    <a:pt x="79" y="128"/>
                    <a:pt x="79" y="128"/>
                  </a:cubicBezTo>
                  <a:cubicBezTo>
                    <a:pt x="81" y="140"/>
                    <a:pt x="92" y="148"/>
                    <a:pt x="103" y="148"/>
                  </a:cubicBezTo>
                  <a:cubicBezTo>
                    <a:pt x="105" y="148"/>
                    <a:pt x="106" y="148"/>
                    <a:pt x="108" y="148"/>
                  </a:cubicBezTo>
                  <a:cubicBezTo>
                    <a:pt x="120" y="145"/>
                    <a:pt x="128" y="135"/>
                    <a:pt x="128" y="123"/>
                  </a:cubicBezTo>
                  <a:cubicBezTo>
                    <a:pt x="128" y="122"/>
                    <a:pt x="128" y="121"/>
                    <a:pt x="128" y="120"/>
                  </a:cubicBezTo>
                  <a:cubicBezTo>
                    <a:pt x="126" y="120"/>
                    <a:pt x="126" y="120"/>
                    <a:pt x="126" y="120"/>
                  </a:cubicBezTo>
                  <a:cubicBezTo>
                    <a:pt x="125" y="122"/>
                    <a:pt x="125" y="122"/>
                    <a:pt x="125" y="122"/>
                  </a:cubicBezTo>
                  <a:cubicBezTo>
                    <a:pt x="129" y="124"/>
                    <a:pt x="133" y="125"/>
                    <a:pt x="138" y="125"/>
                  </a:cubicBezTo>
                  <a:cubicBezTo>
                    <a:pt x="140" y="125"/>
                    <a:pt x="142" y="125"/>
                    <a:pt x="144" y="125"/>
                  </a:cubicBezTo>
                  <a:cubicBezTo>
                    <a:pt x="144" y="125"/>
                    <a:pt x="144" y="125"/>
                    <a:pt x="144" y="125"/>
                  </a:cubicBezTo>
                  <a:cubicBezTo>
                    <a:pt x="159" y="122"/>
                    <a:pt x="170" y="109"/>
                    <a:pt x="170" y="94"/>
                  </a:cubicBezTo>
                  <a:cubicBezTo>
                    <a:pt x="170" y="92"/>
                    <a:pt x="169" y="90"/>
                    <a:pt x="169" y="88"/>
                  </a:cubicBezTo>
                  <a:cubicBezTo>
                    <a:pt x="169" y="86"/>
                    <a:pt x="168" y="84"/>
                    <a:pt x="167" y="82"/>
                  </a:cubicBezTo>
                  <a:cubicBezTo>
                    <a:pt x="165" y="83"/>
                    <a:pt x="165" y="83"/>
                    <a:pt x="165" y="83"/>
                  </a:cubicBezTo>
                  <a:cubicBezTo>
                    <a:pt x="165" y="85"/>
                    <a:pt x="165" y="85"/>
                    <a:pt x="165" y="85"/>
                  </a:cubicBezTo>
                  <a:cubicBezTo>
                    <a:pt x="166" y="86"/>
                    <a:pt x="168" y="86"/>
                    <a:pt x="170" y="86"/>
                  </a:cubicBezTo>
                  <a:cubicBezTo>
                    <a:pt x="172" y="86"/>
                    <a:pt x="173" y="86"/>
                    <a:pt x="175" y="86"/>
                  </a:cubicBezTo>
                  <a:cubicBezTo>
                    <a:pt x="175" y="86"/>
                    <a:pt x="175" y="86"/>
                    <a:pt x="175" y="86"/>
                  </a:cubicBezTo>
                  <a:cubicBezTo>
                    <a:pt x="187" y="83"/>
                    <a:pt x="195" y="73"/>
                    <a:pt x="195" y="61"/>
                  </a:cubicBezTo>
                  <a:cubicBezTo>
                    <a:pt x="195" y="59"/>
                    <a:pt x="195" y="58"/>
                    <a:pt x="195" y="56"/>
                  </a:cubicBezTo>
                  <a:cubicBezTo>
                    <a:pt x="193" y="44"/>
                    <a:pt x="182" y="36"/>
                    <a:pt x="170" y="36"/>
                  </a:cubicBezTo>
                  <a:cubicBezTo>
                    <a:pt x="169" y="36"/>
                    <a:pt x="167" y="36"/>
                    <a:pt x="166" y="36"/>
                  </a:cubicBezTo>
                  <a:cubicBezTo>
                    <a:pt x="166" y="36"/>
                    <a:pt x="166" y="36"/>
                    <a:pt x="166" y="36"/>
                  </a:cubicBezTo>
                  <a:cubicBezTo>
                    <a:pt x="166" y="36"/>
                    <a:pt x="166" y="36"/>
                    <a:pt x="166" y="36"/>
                  </a:cubicBezTo>
                  <a:cubicBezTo>
                    <a:pt x="166" y="39"/>
                    <a:pt x="166" y="39"/>
                    <a:pt x="166" y="39"/>
                  </a:cubicBezTo>
                  <a:cubicBezTo>
                    <a:pt x="167" y="41"/>
                    <a:pt x="167" y="41"/>
                    <a:pt x="167" y="41"/>
                  </a:cubicBezTo>
                  <a:cubicBezTo>
                    <a:pt x="168" y="41"/>
                    <a:pt x="169" y="41"/>
                    <a:pt x="170" y="41"/>
                  </a:cubicBezTo>
                  <a:cubicBezTo>
                    <a:pt x="180" y="41"/>
                    <a:pt x="188" y="48"/>
                    <a:pt x="190" y="57"/>
                  </a:cubicBezTo>
                  <a:cubicBezTo>
                    <a:pt x="190" y="58"/>
                    <a:pt x="190" y="60"/>
                    <a:pt x="190" y="61"/>
                  </a:cubicBezTo>
                  <a:cubicBezTo>
                    <a:pt x="190" y="70"/>
                    <a:pt x="184" y="79"/>
                    <a:pt x="174" y="81"/>
                  </a:cubicBezTo>
                  <a:cubicBezTo>
                    <a:pt x="174" y="81"/>
                    <a:pt x="174" y="81"/>
                    <a:pt x="174" y="81"/>
                  </a:cubicBezTo>
                  <a:cubicBezTo>
                    <a:pt x="173" y="81"/>
                    <a:pt x="171" y="81"/>
                    <a:pt x="170" y="81"/>
                  </a:cubicBezTo>
                  <a:cubicBezTo>
                    <a:pt x="169" y="81"/>
                    <a:pt x="167" y="81"/>
                    <a:pt x="166" y="81"/>
                  </a:cubicBezTo>
                  <a:cubicBezTo>
                    <a:pt x="161" y="80"/>
                    <a:pt x="161" y="80"/>
                    <a:pt x="161" y="80"/>
                  </a:cubicBezTo>
                  <a:cubicBezTo>
                    <a:pt x="163" y="84"/>
                    <a:pt x="163" y="84"/>
                    <a:pt x="163" y="84"/>
                  </a:cubicBezTo>
                  <a:cubicBezTo>
                    <a:pt x="164" y="85"/>
                    <a:pt x="164" y="87"/>
                    <a:pt x="164" y="89"/>
                  </a:cubicBezTo>
                  <a:cubicBezTo>
                    <a:pt x="165" y="90"/>
                    <a:pt x="165" y="92"/>
                    <a:pt x="165" y="94"/>
                  </a:cubicBezTo>
                  <a:cubicBezTo>
                    <a:pt x="165" y="106"/>
                    <a:pt x="156" y="118"/>
                    <a:pt x="143" y="120"/>
                  </a:cubicBezTo>
                  <a:cubicBezTo>
                    <a:pt x="143" y="120"/>
                    <a:pt x="143" y="120"/>
                    <a:pt x="143" y="120"/>
                  </a:cubicBezTo>
                  <a:cubicBezTo>
                    <a:pt x="141" y="120"/>
                    <a:pt x="140" y="120"/>
                    <a:pt x="138" y="120"/>
                  </a:cubicBezTo>
                  <a:cubicBezTo>
                    <a:pt x="134" y="120"/>
                    <a:pt x="130" y="119"/>
                    <a:pt x="127" y="118"/>
                  </a:cubicBezTo>
                  <a:cubicBezTo>
                    <a:pt x="123" y="116"/>
                    <a:pt x="123" y="116"/>
                    <a:pt x="123" y="116"/>
                  </a:cubicBezTo>
                  <a:cubicBezTo>
                    <a:pt x="123" y="120"/>
                    <a:pt x="123" y="120"/>
                    <a:pt x="123" y="120"/>
                  </a:cubicBezTo>
                  <a:cubicBezTo>
                    <a:pt x="124" y="121"/>
                    <a:pt x="124" y="122"/>
                    <a:pt x="124" y="123"/>
                  </a:cubicBezTo>
                  <a:cubicBezTo>
                    <a:pt x="124" y="132"/>
                    <a:pt x="117" y="141"/>
                    <a:pt x="107" y="143"/>
                  </a:cubicBezTo>
                  <a:cubicBezTo>
                    <a:pt x="106" y="143"/>
                    <a:pt x="105" y="143"/>
                    <a:pt x="103" y="143"/>
                  </a:cubicBezTo>
                  <a:cubicBezTo>
                    <a:pt x="94" y="143"/>
                    <a:pt x="86" y="136"/>
                    <a:pt x="84" y="127"/>
                  </a:cubicBezTo>
                  <a:cubicBezTo>
                    <a:pt x="83" y="122"/>
                    <a:pt x="83" y="122"/>
                    <a:pt x="83" y="122"/>
                  </a:cubicBezTo>
                  <a:cubicBezTo>
                    <a:pt x="80" y="126"/>
                    <a:pt x="80" y="126"/>
                    <a:pt x="80" y="126"/>
                  </a:cubicBezTo>
                  <a:cubicBezTo>
                    <a:pt x="76" y="130"/>
                    <a:pt x="71" y="133"/>
                    <a:pt x="65" y="134"/>
                  </a:cubicBezTo>
                  <a:cubicBezTo>
                    <a:pt x="63" y="134"/>
                    <a:pt x="61" y="135"/>
                    <a:pt x="60" y="135"/>
                  </a:cubicBezTo>
                  <a:cubicBezTo>
                    <a:pt x="47" y="135"/>
                    <a:pt x="36" y="126"/>
                    <a:pt x="34" y="113"/>
                  </a:cubicBezTo>
                  <a:cubicBezTo>
                    <a:pt x="33" y="112"/>
                    <a:pt x="33" y="110"/>
                    <a:pt x="33" y="109"/>
                  </a:cubicBezTo>
                  <a:cubicBezTo>
                    <a:pt x="33" y="106"/>
                    <a:pt x="33" y="106"/>
                    <a:pt x="33" y="106"/>
                  </a:cubicBezTo>
                  <a:cubicBezTo>
                    <a:pt x="30" y="107"/>
                    <a:pt x="30" y="107"/>
                    <a:pt x="30" y="107"/>
                  </a:cubicBezTo>
                  <a:cubicBezTo>
                    <a:pt x="30" y="107"/>
                    <a:pt x="29" y="107"/>
                    <a:pt x="29" y="107"/>
                  </a:cubicBezTo>
                  <a:cubicBezTo>
                    <a:pt x="28" y="107"/>
                    <a:pt x="27" y="107"/>
                    <a:pt x="25" y="107"/>
                  </a:cubicBezTo>
                  <a:cubicBezTo>
                    <a:pt x="16" y="107"/>
                    <a:pt x="7" y="101"/>
                    <a:pt x="6" y="91"/>
                  </a:cubicBezTo>
                  <a:cubicBezTo>
                    <a:pt x="5" y="90"/>
                    <a:pt x="5" y="88"/>
                    <a:pt x="5" y="87"/>
                  </a:cubicBezTo>
                  <a:cubicBezTo>
                    <a:pt x="5" y="78"/>
                    <a:pt x="12" y="69"/>
                    <a:pt x="22" y="67"/>
                  </a:cubicBezTo>
                  <a:cubicBezTo>
                    <a:pt x="22" y="67"/>
                    <a:pt x="22" y="67"/>
                    <a:pt x="22" y="67"/>
                  </a:cubicBezTo>
                  <a:cubicBezTo>
                    <a:pt x="23" y="67"/>
                    <a:pt x="24" y="67"/>
                    <a:pt x="26" y="67"/>
                  </a:cubicBezTo>
                  <a:cubicBezTo>
                    <a:pt x="28" y="67"/>
                    <a:pt x="30" y="67"/>
                    <a:pt x="32" y="68"/>
                  </a:cubicBezTo>
                  <a:cubicBezTo>
                    <a:pt x="38" y="70"/>
                    <a:pt x="38" y="70"/>
                    <a:pt x="38" y="70"/>
                  </a:cubicBezTo>
                  <a:cubicBezTo>
                    <a:pt x="35" y="65"/>
                    <a:pt x="35" y="65"/>
                    <a:pt x="35" y="65"/>
                  </a:cubicBezTo>
                  <a:cubicBezTo>
                    <a:pt x="33" y="62"/>
                    <a:pt x="32" y="59"/>
                    <a:pt x="32" y="57"/>
                  </a:cubicBezTo>
                  <a:cubicBezTo>
                    <a:pt x="31" y="55"/>
                    <a:pt x="31" y="53"/>
                    <a:pt x="31" y="52"/>
                  </a:cubicBezTo>
                  <a:cubicBezTo>
                    <a:pt x="31" y="39"/>
                    <a:pt x="40" y="28"/>
                    <a:pt x="53" y="25"/>
                  </a:cubicBezTo>
                  <a:cubicBezTo>
                    <a:pt x="53" y="25"/>
                    <a:pt x="53" y="25"/>
                    <a:pt x="53" y="25"/>
                  </a:cubicBezTo>
                  <a:cubicBezTo>
                    <a:pt x="55" y="25"/>
                    <a:pt x="56" y="25"/>
                    <a:pt x="58" y="25"/>
                  </a:cubicBezTo>
                  <a:cubicBezTo>
                    <a:pt x="63" y="25"/>
                    <a:pt x="68" y="26"/>
                    <a:pt x="72" y="29"/>
                  </a:cubicBezTo>
                  <a:cubicBezTo>
                    <a:pt x="76" y="32"/>
                    <a:pt x="76" y="32"/>
                    <a:pt x="76" y="32"/>
                  </a:cubicBezTo>
                  <a:cubicBezTo>
                    <a:pt x="76" y="27"/>
                    <a:pt x="76" y="27"/>
                    <a:pt x="76" y="27"/>
                  </a:cubicBezTo>
                  <a:cubicBezTo>
                    <a:pt x="76" y="26"/>
                    <a:pt x="76" y="25"/>
                    <a:pt x="76" y="25"/>
                  </a:cubicBezTo>
                  <a:cubicBezTo>
                    <a:pt x="76" y="15"/>
                    <a:pt x="82" y="7"/>
                    <a:pt x="92" y="5"/>
                  </a:cubicBezTo>
                  <a:cubicBezTo>
                    <a:pt x="92" y="5"/>
                    <a:pt x="92" y="5"/>
                    <a:pt x="92" y="5"/>
                  </a:cubicBezTo>
                  <a:cubicBezTo>
                    <a:pt x="93" y="5"/>
                    <a:pt x="95" y="5"/>
                    <a:pt x="96" y="5"/>
                  </a:cubicBezTo>
                  <a:cubicBezTo>
                    <a:pt x="104" y="5"/>
                    <a:pt x="111" y="10"/>
                    <a:pt x="114" y="17"/>
                  </a:cubicBezTo>
                  <a:cubicBezTo>
                    <a:pt x="116" y="20"/>
                    <a:pt x="116" y="20"/>
                    <a:pt x="116" y="20"/>
                  </a:cubicBezTo>
                  <a:cubicBezTo>
                    <a:pt x="118" y="18"/>
                    <a:pt x="118" y="18"/>
                    <a:pt x="118" y="18"/>
                  </a:cubicBezTo>
                  <a:cubicBezTo>
                    <a:pt x="122" y="15"/>
                    <a:pt x="126" y="12"/>
                    <a:pt x="132" y="11"/>
                  </a:cubicBezTo>
                  <a:cubicBezTo>
                    <a:pt x="133" y="11"/>
                    <a:pt x="135" y="11"/>
                    <a:pt x="136" y="11"/>
                  </a:cubicBezTo>
                  <a:cubicBezTo>
                    <a:pt x="149" y="11"/>
                    <a:pt x="160" y="20"/>
                    <a:pt x="163" y="33"/>
                  </a:cubicBezTo>
                  <a:cubicBezTo>
                    <a:pt x="163" y="34"/>
                    <a:pt x="163" y="36"/>
                    <a:pt x="163" y="37"/>
                  </a:cubicBezTo>
                  <a:cubicBezTo>
                    <a:pt x="163" y="38"/>
                    <a:pt x="163" y="38"/>
                    <a:pt x="163" y="39"/>
                  </a:cubicBezTo>
                  <a:cubicBezTo>
                    <a:pt x="163" y="42"/>
                    <a:pt x="163" y="42"/>
                    <a:pt x="163" y="42"/>
                  </a:cubicBezTo>
                  <a:cubicBezTo>
                    <a:pt x="167" y="41"/>
                    <a:pt x="167" y="41"/>
                    <a:pt x="167" y="41"/>
                  </a:cubicBezTo>
                  <a:cubicBezTo>
                    <a:pt x="166" y="39"/>
                    <a:pt x="166" y="39"/>
                    <a:pt x="166" y="39"/>
                  </a:cubicBezTo>
                  <a:cubicBezTo>
                    <a:pt x="167" y="41"/>
                    <a:pt x="167" y="41"/>
                    <a:pt x="167" y="41"/>
                  </a:cubicBezTo>
                  <a:lnTo>
                    <a:pt x="166" y="39"/>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4"/>
            <p:cNvSpPr>
              <a:spLocks noEditPoints="1"/>
            </p:cNvSpPr>
            <p:nvPr userDrawn="1"/>
          </p:nvSpPr>
          <p:spPr bwMode="auto">
            <a:xfrm>
              <a:off x="2978046" y="4649450"/>
              <a:ext cx="1522335" cy="1182559"/>
            </a:xfrm>
            <a:custGeom>
              <a:avLst/>
              <a:gdLst>
                <a:gd name="T0" fmla="*/ 90 w 220"/>
                <a:gd name="T1" fmla="*/ 159 h 171"/>
                <a:gd name="T2" fmla="*/ 66 w 220"/>
                <a:gd name="T3" fmla="*/ 162 h 171"/>
                <a:gd name="T4" fmla="*/ 3 w 220"/>
                <a:gd name="T5" fmla="*/ 106 h 171"/>
                <a:gd name="T6" fmla="*/ 36 w 220"/>
                <a:gd name="T7" fmla="*/ 40 h 171"/>
                <a:gd name="T8" fmla="*/ 76 w 220"/>
                <a:gd name="T9" fmla="*/ 22 h 171"/>
                <a:gd name="T10" fmla="*/ 133 w 220"/>
                <a:gd name="T11" fmla="*/ 10 h 171"/>
                <a:gd name="T12" fmla="*/ 156 w 220"/>
                <a:gd name="T13" fmla="*/ 8 h 171"/>
                <a:gd name="T14" fmla="*/ 218 w 220"/>
                <a:gd name="T15" fmla="*/ 66 h 171"/>
                <a:gd name="T16" fmla="*/ 193 w 220"/>
                <a:gd name="T17" fmla="*/ 107 h 171"/>
                <a:gd name="T18" fmla="*/ 150 w 220"/>
                <a:gd name="T19" fmla="*/ 148 h 171"/>
                <a:gd name="T20" fmla="*/ 111 w 220"/>
                <a:gd name="T21" fmla="*/ 170 h 171"/>
                <a:gd name="T22" fmla="*/ 98 w 220"/>
                <a:gd name="T23" fmla="*/ 127 h 171"/>
                <a:gd name="T24" fmla="*/ 118 w 220"/>
                <a:gd name="T25" fmla="*/ 144 h 171"/>
                <a:gd name="T26" fmla="*/ 131 w 220"/>
                <a:gd name="T27" fmla="*/ 121 h 171"/>
                <a:gd name="T28" fmla="*/ 154 w 220"/>
                <a:gd name="T29" fmla="*/ 121 h 171"/>
                <a:gd name="T30" fmla="*/ 166 w 220"/>
                <a:gd name="T31" fmla="*/ 100 h 171"/>
                <a:gd name="T32" fmla="*/ 181 w 220"/>
                <a:gd name="T33" fmla="*/ 82 h 171"/>
                <a:gd name="T34" fmla="*/ 185 w 220"/>
                <a:gd name="T35" fmla="*/ 82 h 171"/>
                <a:gd name="T36" fmla="*/ 192 w 220"/>
                <a:gd name="T37" fmla="*/ 71 h 171"/>
                <a:gd name="T38" fmla="*/ 181 w 220"/>
                <a:gd name="T39" fmla="*/ 64 h 171"/>
                <a:gd name="T40" fmla="*/ 165 w 220"/>
                <a:gd name="T41" fmla="*/ 50 h 171"/>
                <a:gd name="T42" fmla="*/ 152 w 220"/>
                <a:gd name="T43" fmla="*/ 34 h 171"/>
                <a:gd name="T44" fmla="*/ 139 w 220"/>
                <a:gd name="T45" fmla="*/ 38 h 171"/>
                <a:gd name="T46" fmla="*/ 117 w 220"/>
                <a:gd name="T47" fmla="*/ 33 h 171"/>
                <a:gd name="T48" fmla="*/ 99 w 220"/>
                <a:gd name="T49" fmla="*/ 38 h 171"/>
                <a:gd name="T50" fmla="*/ 79 w 220"/>
                <a:gd name="T51" fmla="*/ 50 h 171"/>
                <a:gd name="T52" fmla="*/ 58 w 220"/>
                <a:gd name="T53" fmla="*/ 55 h 171"/>
                <a:gd name="T54" fmla="*/ 57 w 220"/>
                <a:gd name="T55" fmla="*/ 71 h 171"/>
                <a:gd name="T56" fmla="*/ 41 w 220"/>
                <a:gd name="T57" fmla="*/ 90 h 171"/>
                <a:gd name="T58" fmla="*/ 29 w 220"/>
                <a:gd name="T59" fmla="*/ 101 h 171"/>
                <a:gd name="T60" fmla="*/ 41 w 220"/>
                <a:gd name="T61" fmla="*/ 108 h 171"/>
                <a:gd name="T62" fmla="*/ 57 w 220"/>
                <a:gd name="T63" fmla="*/ 121 h 171"/>
                <a:gd name="T64" fmla="*/ 70 w 220"/>
                <a:gd name="T65" fmla="*/ 136 h 171"/>
                <a:gd name="T66" fmla="*/ 85 w 220"/>
                <a:gd name="T67" fmla="*/ 13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0" h="171">
                  <a:moveTo>
                    <a:pt x="111" y="170"/>
                  </a:moveTo>
                  <a:cubicBezTo>
                    <a:pt x="102" y="169"/>
                    <a:pt x="95" y="165"/>
                    <a:pt x="90" y="159"/>
                  </a:cubicBezTo>
                  <a:cubicBezTo>
                    <a:pt x="87" y="160"/>
                    <a:pt x="84" y="161"/>
                    <a:pt x="80" y="162"/>
                  </a:cubicBezTo>
                  <a:cubicBezTo>
                    <a:pt x="76" y="162"/>
                    <a:pt x="71" y="162"/>
                    <a:pt x="66" y="162"/>
                  </a:cubicBezTo>
                  <a:cubicBezTo>
                    <a:pt x="51" y="159"/>
                    <a:pt x="38" y="149"/>
                    <a:pt x="33" y="135"/>
                  </a:cubicBezTo>
                  <a:cubicBezTo>
                    <a:pt x="18" y="132"/>
                    <a:pt x="6" y="121"/>
                    <a:pt x="3" y="106"/>
                  </a:cubicBezTo>
                  <a:cubicBezTo>
                    <a:pt x="0" y="87"/>
                    <a:pt x="11" y="70"/>
                    <a:pt x="29" y="65"/>
                  </a:cubicBezTo>
                  <a:cubicBezTo>
                    <a:pt x="28" y="56"/>
                    <a:pt x="31" y="47"/>
                    <a:pt x="36" y="40"/>
                  </a:cubicBezTo>
                  <a:cubicBezTo>
                    <a:pt x="43" y="30"/>
                    <a:pt x="52" y="24"/>
                    <a:pt x="63" y="22"/>
                  </a:cubicBezTo>
                  <a:cubicBezTo>
                    <a:pt x="68" y="21"/>
                    <a:pt x="72" y="21"/>
                    <a:pt x="76" y="22"/>
                  </a:cubicBezTo>
                  <a:cubicBezTo>
                    <a:pt x="81" y="11"/>
                    <a:pt x="90" y="4"/>
                    <a:pt x="102" y="2"/>
                  </a:cubicBezTo>
                  <a:cubicBezTo>
                    <a:pt x="113" y="0"/>
                    <a:pt x="125" y="3"/>
                    <a:pt x="133" y="10"/>
                  </a:cubicBezTo>
                  <a:cubicBezTo>
                    <a:pt x="136" y="9"/>
                    <a:pt x="139" y="8"/>
                    <a:pt x="142" y="8"/>
                  </a:cubicBezTo>
                  <a:cubicBezTo>
                    <a:pt x="146" y="7"/>
                    <a:pt x="151" y="7"/>
                    <a:pt x="156" y="8"/>
                  </a:cubicBezTo>
                  <a:cubicBezTo>
                    <a:pt x="172" y="10"/>
                    <a:pt x="185" y="22"/>
                    <a:pt x="190" y="38"/>
                  </a:cubicBezTo>
                  <a:cubicBezTo>
                    <a:pt x="204" y="40"/>
                    <a:pt x="216" y="52"/>
                    <a:pt x="218" y="66"/>
                  </a:cubicBezTo>
                  <a:cubicBezTo>
                    <a:pt x="220" y="76"/>
                    <a:pt x="218" y="85"/>
                    <a:pt x="213" y="93"/>
                  </a:cubicBezTo>
                  <a:cubicBezTo>
                    <a:pt x="208" y="100"/>
                    <a:pt x="201" y="105"/>
                    <a:pt x="193" y="107"/>
                  </a:cubicBezTo>
                  <a:cubicBezTo>
                    <a:pt x="193" y="127"/>
                    <a:pt x="179" y="144"/>
                    <a:pt x="159" y="147"/>
                  </a:cubicBezTo>
                  <a:cubicBezTo>
                    <a:pt x="156" y="148"/>
                    <a:pt x="153" y="148"/>
                    <a:pt x="150" y="148"/>
                  </a:cubicBezTo>
                  <a:cubicBezTo>
                    <a:pt x="145" y="159"/>
                    <a:pt x="136" y="168"/>
                    <a:pt x="123" y="170"/>
                  </a:cubicBezTo>
                  <a:cubicBezTo>
                    <a:pt x="119" y="171"/>
                    <a:pt x="115" y="171"/>
                    <a:pt x="111" y="170"/>
                  </a:cubicBezTo>
                  <a:close/>
                  <a:moveTo>
                    <a:pt x="96" y="126"/>
                  </a:moveTo>
                  <a:cubicBezTo>
                    <a:pt x="97" y="126"/>
                    <a:pt x="97" y="127"/>
                    <a:pt x="98" y="127"/>
                  </a:cubicBezTo>
                  <a:cubicBezTo>
                    <a:pt x="103" y="128"/>
                    <a:pt x="106" y="132"/>
                    <a:pt x="107" y="137"/>
                  </a:cubicBezTo>
                  <a:cubicBezTo>
                    <a:pt x="108" y="142"/>
                    <a:pt x="113" y="145"/>
                    <a:pt x="118" y="144"/>
                  </a:cubicBezTo>
                  <a:cubicBezTo>
                    <a:pt x="123" y="143"/>
                    <a:pt x="126" y="139"/>
                    <a:pt x="126" y="134"/>
                  </a:cubicBezTo>
                  <a:cubicBezTo>
                    <a:pt x="125" y="129"/>
                    <a:pt x="127" y="124"/>
                    <a:pt x="131" y="121"/>
                  </a:cubicBezTo>
                  <a:cubicBezTo>
                    <a:pt x="135" y="118"/>
                    <a:pt x="140" y="118"/>
                    <a:pt x="144" y="120"/>
                  </a:cubicBezTo>
                  <a:cubicBezTo>
                    <a:pt x="147" y="121"/>
                    <a:pt x="151" y="122"/>
                    <a:pt x="154" y="121"/>
                  </a:cubicBezTo>
                  <a:cubicBezTo>
                    <a:pt x="163" y="120"/>
                    <a:pt x="168" y="111"/>
                    <a:pt x="167" y="103"/>
                  </a:cubicBezTo>
                  <a:cubicBezTo>
                    <a:pt x="167" y="102"/>
                    <a:pt x="166" y="101"/>
                    <a:pt x="166" y="100"/>
                  </a:cubicBezTo>
                  <a:cubicBezTo>
                    <a:pt x="164" y="95"/>
                    <a:pt x="165" y="90"/>
                    <a:pt x="168" y="86"/>
                  </a:cubicBezTo>
                  <a:cubicBezTo>
                    <a:pt x="171" y="83"/>
                    <a:pt x="176" y="81"/>
                    <a:pt x="181" y="82"/>
                  </a:cubicBezTo>
                  <a:cubicBezTo>
                    <a:pt x="182" y="82"/>
                    <a:pt x="182" y="82"/>
                    <a:pt x="182" y="82"/>
                  </a:cubicBezTo>
                  <a:cubicBezTo>
                    <a:pt x="183" y="82"/>
                    <a:pt x="184" y="82"/>
                    <a:pt x="185" y="82"/>
                  </a:cubicBezTo>
                  <a:cubicBezTo>
                    <a:pt x="187" y="82"/>
                    <a:pt x="189" y="80"/>
                    <a:pt x="191" y="78"/>
                  </a:cubicBezTo>
                  <a:cubicBezTo>
                    <a:pt x="192" y="76"/>
                    <a:pt x="193" y="74"/>
                    <a:pt x="192" y="71"/>
                  </a:cubicBezTo>
                  <a:cubicBezTo>
                    <a:pt x="192" y="66"/>
                    <a:pt x="187" y="63"/>
                    <a:pt x="182" y="64"/>
                  </a:cubicBezTo>
                  <a:cubicBezTo>
                    <a:pt x="181" y="64"/>
                    <a:pt x="181" y="64"/>
                    <a:pt x="181" y="64"/>
                  </a:cubicBezTo>
                  <a:cubicBezTo>
                    <a:pt x="177" y="65"/>
                    <a:pt x="173" y="64"/>
                    <a:pt x="170" y="61"/>
                  </a:cubicBezTo>
                  <a:cubicBezTo>
                    <a:pt x="167" y="58"/>
                    <a:pt x="165" y="54"/>
                    <a:pt x="165" y="50"/>
                  </a:cubicBezTo>
                  <a:cubicBezTo>
                    <a:pt x="165" y="49"/>
                    <a:pt x="165" y="48"/>
                    <a:pt x="165" y="47"/>
                  </a:cubicBezTo>
                  <a:cubicBezTo>
                    <a:pt x="164" y="40"/>
                    <a:pt x="158" y="35"/>
                    <a:pt x="152" y="34"/>
                  </a:cubicBezTo>
                  <a:cubicBezTo>
                    <a:pt x="150" y="33"/>
                    <a:pt x="148" y="33"/>
                    <a:pt x="146" y="34"/>
                  </a:cubicBezTo>
                  <a:cubicBezTo>
                    <a:pt x="144" y="34"/>
                    <a:pt x="141" y="36"/>
                    <a:pt x="139" y="38"/>
                  </a:cubicBezTo>
                  <a:cubicBezTo>
                    <a:pt x="135" y="41"/>
                    <a:pt x="131" y="42"/>
                    <a:pt x="127" y="41"/>
                  </a:cubicBezTo>
                  <a:cubicBezTo>
                    <a:pt x="122" y="40"/>
                    <a:pt x="119" y="37"/>
                    <a:pt x="117" y="33"/>
                  </a:cubicBezTo>
                  <a:cubicBezTo>
                    <a:pt x="116" y="29"/>
                    <a:pt x="111" y="27"/>
                    <a:pt x="107" y="28"/>
                  </a:cubicBezTo>
                  <a:cubicBezTo>
                    <a:pt x="102" y="28"/>
                    <a:pt x="99" y="33"/>
                    <a:pt x="99" y="38"/>
                  </a:cubicBezTo>
                  <a:cubicBezTo>
                    <a:pt x="100" y="43"/>
                    <a:pt x="97" y="47"/>
                    <a:pt x="93" y="50"/>
                  </a:cubicBezTo>
                  <a:cubicBezTo>
                    <a:pt x="89" y="53"/>
                    <a:pt x="84" y="53"/>
                    <a:pt x="79" y="50"/>
                  </a:cubicBezTo>
                  <a:cubicBezTo>
                    <a:pt x="76" y="48"/>
                    <a:pt x="72" y="47"/>
                    <a:pt x="68" y="48"/>
                  </a:cubicBezTo>
                  <a:cubicBezTo>
                    <a:pt x="64" y="49"/>
                    <a:pt x="60" y="51"/>
                    <a:pt x="58" y="55"/>
                  </a:cubicBezTo>
                  <a:cubicBezTo>
                    <a:pt x="56" y="58"/>
                    <a:pt x="55" y="62"/>
                    <a:pt x="55" y="67"/>
                  </a:cubicBezTo>
                  <a:cubicBezTo>
                    <a:pt x="56" y="68"/>
                    <a:pt x="56" y="70"/>
                    <a:pt x="57" y="71"/>
                  </a:cubicBezTo>
                  <a:cubicBezTo>
                    <a:pt x="60" y="76"/>
                    <a:pt x="59" y="82"/>
                    <a:pt x="56" y="86"/>
                  </a:cubicBezTo>
                  <a:cubicBezTo>
                    <a:pt x="52" y="90"/>
                    <a:pt x="47" y="92"/>
                    <a:pt x="41" y="90"/>
                  </a:cubicBezTo>
                  <a:cubicBezTo>
                    <a:pt x="40" y="90"/>
                    <a:pt x="38" y="90"/>
                    <a:pt x="37" y="90"/>
                  </a:cubicBezTo>
                  <a:cubicBezTo>
                    <a:pt x="32" y="91"/>
                    <a:pt x="28" y="96"/>
                    <a:pt x="29" y="101"/>
                  </a:cubicBezTo>
                  <a:cubicBezTo>
                    <a:pt x="30" y="106"/>
                    <a:pt x="35" y="109"/>
                    <a:pt x="40" y="108"/>
                  </a:cubicBezTo>
                  <a:cubicBezTo>
                    <a:pt x="41" y="108"/>
                    <a:pt x="41" y="108"/>
                    <a:pt x="41" y="108"/>
                  </a:cubicBezTo>
                  <a:cubicBezTo>
                    <a:pt x="45" y="107"/>
                    <a:pt x="49" y="108"/>
                    <a:pt x="52" y="111"/>
                  </a:cubicBezTo>
                  <a:cubicBezTo>
                    <a:pt x="55" y="113"/>
                    <a:pt x="57" y="117"/>
                    <a:pt x="57" y="121"/>
                  </a:cubicBezTo>
                  <a:cubicBezTo>
                    <a:pt x="57" y="121"/>
                    <a:pt x="57" y="122"/>
                    <a:pt x="57" y="123"/>
                  </a:cubicBezTo>
                  <a:cubicBezTo>
                    <a:pt x="58" y="129"/>
                    <a:pt x="64" y="135"/>
                    <a:pt x="70" y="136"/>
                  </a:cubicBezTo>
                  <a:cubicBezTo>
                    <a:pt x="72" y="136"/>
                    <a:pt x="74" y="136"/>
                    <a:pt x="76" y="136"/>
                  </a:cubicBezTo>
                  <a:cubicBezTo>
                    <a:pt x="80" y="135"/>
                    <a:pt x="83" y="132"/>
                    <a:pt x="85" y="131"/>
                  </a:cubicBezTo>
                  <a:cubicBezTo>
                    <a:pt x="88" y="127"/>
                    <a:pt x="92" y="126"/>
                    <a:pt x="96" y="1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5"/>
            <p:cNvSpPr/>
            <p:nvPr userDrawn="1"/>
          </p:nvSpPr>
          <p:spPr bwMode="auto">
            <a:xfrm>
              <a:off x="3074650" y="4739390"/>
              <a:ext cx="1342454" cy="1009339"/>
            </a:xfrm>
            <a:custGeom>
              <a:avLst/>
              <a:gdLst>
                <a:gd name="T0" fmla="*/ 165 w 194"/>
                <a:gd name="T1" fmla="*/ 38 h 146"/>
                <a:gd name="T2" fmla="*/ 164 w 194"/>
                <a:gd name="T3" fmla="*/ 38 h 146"/>
                <a:gd name="T4" fmla="*/ 164 w 194"/>
                <a:gd name="T5" fmla="*/ 31 h 146"/>
                <a:gd name="T6" fmla="*/ 130 w 194"/>
                <a:gd name="T7" fmla="*/ 8 h 146"/>
                <a:gd name="T8" fmla="*/ 116 w 194"/>
                <a:gd name="T9" fmla="*/ 15 h 146"/>
                <a:gd name="T10" fmla="*/ 91 w 194"/>
                <a:gd name="T11" fmla="*/ 2 h 146"/>
                <a:gd name="T12" fmla="*/ 72 w 194"/>
                <a:gd name="T13" fmla="*/ 26 h 146"/>
                <a:gd name="T14" fmla="*/ 52 w 194"/>
                <a:gd name="T15" fmla="*/ 22 h 146"/>
                <a:gd name="T16" fmla="*/ 28 w 194"/>
                <a:gd name="T17" fmla="*/ 56 h 146"/>
                <a:gd name="T18" fmla="*/ 32 w 194"/>
                <a:gd name="T19" fmla="*/ 65 h 146"/>
                <a:gd name="T20" fmla="*/ 20 w 194"/>
                <a:gd name="T21" fmla="*/ 64 h 146"/>
                <a:gd name="T22" fmla="*/ 2 w 194"/>
                <a:gd name="T23" fmla="*/ 90 h 146"/>
                <a:gd name="T24" fmla="*/ 29 w 194"/>
                <a:gd name="T25" fmla="*/ 108 h 146"/>
                <a:gd name="T26" fmla="*/ 30 w 194"/>
                <a:gd name="T27" fmla="*/ 108 h 146"/>
                <a:gd name="T28" fmla="*/ 30 w 194"/>
                <a:gd name="T29" fmla="*/ 112 h 146"/>
                <a:gd name="T30" fmla="*/ 64 w 194"/>
                <a:gd name="T31" fmla="*/ 136 h 146"/>
                <a:gd name="T32" fmla="*/ 80 w 194"/>
                <a:gd name="T33" fmla="*/ 126 h 146"/>
                <a:gd name="T34" fmla="*/ 107 w 194"/>
                <a:gd name="T35" fmla="*/ 144 h 146"/>
                <a:gd name="T36" fmla="*/ 125 w 194"/>
                <a:gd name="T37" fmla="*/ 119 h 146"/>
                <a:gd name="T38" fmla="*/ 142 w 194"/>
                <a:gd name="T39" fmla="*/ 121 h 146"/>
                <a:gd name="T40" fmla="*/ 166 w 194"/>
                <a:gd name="T41" fmla="*/ 87 h 146"/>
                <a:gd name="T42" fmla="*/ 164 w 194"/>
                <a:gd name="T43" fmla="*/ 82 h 146"/>
                <a:gd name="T44" fmla="*/ 173 w 194"/>
                <a:gd name="T45" fmla="*/ 82 h 146"/>
                <a:gd name="T46" fmla="*/ 191 w 194"/>
                <a:gd name="T47" fmla="*/ 56 h 146"/>
                <a:gd name="T48" fmla="*/ 165 w 194"/>
                <a:gd name="T49" fmla="*/ 38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46">
                  <a:moveTo>
                    <a:pt x="165" y="38"/>
                  </a:moveTo>
                  <a:cubicBezTo>
                    <a:pt x="164" y="38"/>
                    <a:pt x="164" y="38"/>
                    <a:pt x="164" y="38"/>
                  </a:cubicBezTo>
                  <a:cubicBezTo>
                    <a:pt x="164" y="36"/>
                    <a:pt x="164" y="33"/>
                    <a:pt x="164" y="31"/>
                  </a:cubicBezTo>
                  <a:cubicBezTo>
                    <a:pt x="161" y="15"/>
                    <a:pt x="146" y="5"/>
                    <a:pt x="130" y="8"/>
                  </a:cubicBezTo>
                  <a:cubicBezTo>
                    <a:pt x="124" y="9"/>
                    <a:pt x="119" y="11"/>
                    <a:pt x="116" y="15"/>
                  </a:cubicBezTo>
                  <a:cubicBezTo>
                    <a:pt x="112" y="5"/>
                    <a:pt x="101" y="0"/>
                    <a:pt x="91" y="2"/>
                  </a:cubicBezTo>
                  <a:cubicBezTo>
                    <a:pt x="79" y="4"/>
                    <a:pt x="71" y="14"/>
                    <a:pt x="72" y="26"/>
                  </a:cubicBezTo>
                  <a:cubicBezTo>
                    <a:pt x="66" y="22"/>
                    <a:pt x="59" y="21"/>
                    <a:pt x="52" y="22"/>
                  </a:cubicBezTo>
                  <a:cubicBezTo>
                    <a:pt x="36" y="25"/>
                    <a:pt x="26" y="40"/>
                    <a:pt x="28" y="56"/>
                  </a:cubicBezTo>
                  <a:cubicBezTo>
                    <a:pt x="29" y="59"/>
                    <a:pt x="30" y="62"/>
                    <a:pt x="32" y="65"/>
                  </a:cubicBezTo>
                  <a:cubicBezTo>
                    <a:pt x="28" y="64"/>
                    <a:pt x="24" y="63"/>
                    <a:pt x="20" y="64"/>
                  </a:cubicBezTo>
                  <a:cubicBezTo>
                    <a:pt x="8" y="66"/>
                    <a:pt x="0" y="78"/>
                    <a:pt x="2" y="90"/>
                  </a:cubicBezTo>
                  <a:cubicBezTo>
                    <a:pt x="5" y="103"/>
                    <a:pt x="16" y="111"/>
                    <a:pt x="29" y="108"/>
                  </a:cubicBezTo>
                  <a:cubicBezTo>
                    <a:pt x="29" y="108"/>
                    <a:pt x="29" y="108"/>
                    <a:pt x="30" y="108"/>
                  </a:cubicBezTo>
                  <a:cubicBezTo>
                    <a:pt x="30" y="110"/>
                    <a:pt x="30" y="111"/>
                    <a:pt x="30" y="112"/>
                  </a:cubicBezTo>
                  <a:cubicBezTo>
                    <a:pt x="33" y="128"/>
                    <a:pt x="48" y="138"/>
                    <a:pt x="64" y="136"/>
                  </a:cubicBezTo>
                  <a:cubicBezTo>
                    <a:pt x="71" y="134"/>
                    <a:pt x="76" y="131"/>
                    <a:pt x="80" y="126"/>
                  </a:cubicBezTo>
                  <a:cubicBezTo>
                    <a:pt x="83" y="138"/>
                    <a:pt x="94" y="146"/>
                    <a:pt x="107" y="144"/>
                  </a:cubicBezTo>
                  <a:cubicBezTo>
                    <a:pt x="118" y="142"/>
                    <a:pt x="126" y="131"/>
                    <a:pt x="125" y="119"/>
                  </a:cubicBezTo>
                  <a:cubicBezTo>
                    <a:pt x="130" y="121"/>
                    <a:pt x="136" y="122"/>
                    <a:pt x="142" y="121"/>
                  </a:cubicBezTo>
                  <a:cubicBezTo>
                    <a:pt x="158" y="118"/>
                    <a:pt x="169" y="103"/>
                    <a:pt x="166" y="87"/>
                  </a:cubicBezTo>
                  <a:cubicBezTo>
                    <a:pt x="165" y="85"/>
                    <a:pt x="165" y="84"/>
                    <a:pt x="164" y="82"/>
                  </a:cubicBezTo>
                  <a:cubicBezTo>
                    <a:pt x="167" y="83"/>
                    <a:pt x="170" y="83"/>
                    <a:pt x="173" y="82"/>
                  </a:cubicBezTo>
                  <a:cubicBezTo>
                    <a:pt x="186" y="80"/>
                    <a:pt x="194" y="68"/>
                    <a:pt x="191" y="56"/>
                  </a:cubicBezTo>
                  <a:cubicBezTo>
                    <a:pt x="189" y="44"/>
                    <a:pt x="177" y="35"/>
                    <a:pt x="165" y="38"/>
                  </a:cubicBezTo>
                  <a:close/>
                </a:path>
              </a:pathLst>
            </a:custGeom>
            <a:solidFill>
              <a:srgbClr val="9BC4C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6"/>
            <p:cNvSpPr/>
            <p:nvPr userDrawn="1"/>
          </p:nvSpPr>
          <p:spPr bwMode="auto">
            <a:xfrm>
              <a:off x="4127293" y="3393606"/>
              <a:ext cx="989352" cy="956040"/>
            </a:xfrm>
            <a:custGeom>
              <a:avLst/>
              <a:gdLst>
                <a:gd name="T0" fmla="*/ 118 w 143"/>
                <a:gd name="T1" fmla="*/ 7 h 138"/>
                <a:gd name="T2" fmla="*/ 102 w 143"/>
                <a:gd name="T3" fmla="*/ 5 h 138"/>
                <a:gd name="T4" fmla="*/ 74 w 143"/>
                <a:gd name="T5" fmla="*/ 18 h 138"/>
                <a:gd name="T6" fmla="*/ 48 w 143"/>
                <a:gd name="T7" fmla="*/ 3 h 138"/>
                <a:gd name="T8" fmla="*/ 32 w 143"/>
                <a:gd name="T9" fmla="*/ 3 h 138"/>
                <a:gd name="T10" fmla="*/ 25 w 143"/>
                <a:gd name="T11" fmla="*/ 18 h 138"/>
                <a:gd name="T12" fmla="*/ 29 w 143"/>
                <a:gd name="T13" fmla="*/ 48 h 138"/>
                <a:gd name="T14" fmla="*/ 6 w 143"/>
                <a:gd name="T15" fmla="*/ 69 h 138"/>
                <a:gd name="T16" fmla="*/ 1 w 143"/>
                <a:gd name="T17" fmla="*/ 84 h 138"/>
                <a:gd name="T18" fmla="*/ 13 w 143"/>
                <a:gd name="T19" fmla="*/ 95 h 138"/>
                <a:gd name="T20" fmla="*/ 43 w 143"/>
                <a:gd name="T21" fmla="*/ 101 h 138"/>
                <a:gd name="T22" fmla="*/ 56 w 143"/>
                <a:gd name="T23" fmla="*/ 129 h 138"/>
                <a:gd name="T24" fmla="*/ 69 w 143"/>
                <a:gd name="T25" fmla="*/ 138 h 138"/>
                <a:gd name="T26" fmla="*/ 83 w 143"/>
                <a:gd name="T27" fmla="*/ 130 h 138"/>
                <a:gd name="T28" fmla="*/ 98 w 143"/>
                <a:gd name="T29" fmla="*/ 103 h 138"/>
                <a:gd name="T30" fmla="*/ 128 w 143"/>
                <a:gd name="T31" fmla="*/ 100 h 138"/>
                <a:gd name="T32" fmla="*/ 135 w 143"/>
                <a:gd name="T33" fmla="*/ 98 h 138"/>
                <a:gd name="T34" fmla="*/ 141 w 143"/>
                <a:gd name="T35" fmla="*/ 90 h 138"/>
                <a:gd name="T36" fmla="*/ 138 w 143"/>
                <a:gd name="T37" fmla="*/ 75 h 138"/>
                <a:gd name="T38" fmla="*/ 117 w 143"/>
                <a:gd name="T39" fmla="*/ 52 h 138"/>
                <a:gd name="T40" fmla="*/ 123 w 143"/>
                <a:gd name="T41" fmla="*/ 22 h 138"/>
                <a:gd name="T42" fmla="*/ 118 w 143"/>
                <a:gd name="T43" fmla="*/ 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 h="138">
                  <a:moveTo>
                    <a:pt x="118" y="7"/>
                  </a:moveTo>
                  <a:cubicBezTo>
                    <a:pt x="113" y="4"/>
                    <a:pt x="107" y="3"/>
                    <a:pt x="102" y="5"/>
                  </a:cubicBezTo>
                  <a:cubicBezTo>
                    <a:pt x="74" y="18"/>
                    <a:pt x="74" y="18"/>
                    <a:pt x="74" y="18"/>
                  </a:cubicBezTo>
                  <a:cubicBezTo>
                    <a:pt x="48" y="3"/>
                    <a:pt x="48" y="3"/>
                    <a:pt x="48" y="3"/>
                  </a:cubicBezTo>
                  <a:cubicBezTo>
                    <a:pt x="43" y="0"/>
                    <a:pt x="36" y="0"/>
                    <a:pt x="32" y="3"/>
                  </a:cubicBezTo>
                  <a:cubicBezTo>
                    <a:pt x="27" y="7"/>
                    <a:pt x="24" y="12"/>
                    <a:pt x="25" y="18"/>
                  </a:cubicBezTo>
                  <a:cubicBezTo>
                    <a:pt x="29" y="48"/>
                    <a:pt x="29" y="48"/>
                    <a:pt x="29" y="48"/>
                  </a:cubicBezTo>
                  <a:cubicBezTo>
                    <a:pt x="6" y="69"/>
                    <a:pt x="6" y="69"/>
                    <a:pt x="6" y="69"/>
                  </a:cubicBezTo>
                  <a:cubicBezTo>
                    <a:pt x="2" y="73"/>
                    <a:pt x="0" y="79"/>
                    <a:pt x="1" y="84"/>
                  </a:cubicBezTo>
                  <a:cubicBezTo>
                    <a:pt x="3" y="90"/>
                    <a:pt x="8" y="94"/>
                    <a:pt x="13" y="95"/>
                  </a:cubicBezTo>
                  <a:cubicBezTo>
                    <a:pt x="43" y="101"/>
                    <a:pt x="43" y="101"/>
                    <a:pt x="43" y="101"/>
                  </a:cubicBezTo>
                  <a:cubicBezTo>
                    <a:pt x="56" y="129"/>
                    <a:pt x="56" y="129"/>
                    <a:pt x="56" y="129"/>
                  </a:cubicBezTo>
                  <a:cubicBezTo>
                    <a:pt x="58" y="134"/>
                    <a:pt x="63" y="138"/>
                    <a:pt x="69" y="138"/>
                  </a:cubicBezTo>
                  <a:cubicBezTo>
                    <a:pt x="75" y="138"/>
                    <a:pt x="80" y="135"/>
                    <a:pt x="83" y="130"/>
                  </a:cubicBezTo>
                  <a:cubicBezTo>
                    <a:pt x="98" y="103"/>
                    <a:pt x="98" y="103"/>
                    <a:pt x="98" y="103"/>
                  </a:cubicBezTo>
                  <a:cubicBezTo>
                    <a:pt x="128" y="100"/>
                    <a:pt x="128" y="100"/>
                    <a:pt x="128" y="100"/>
                  </a:cubicBezTo>
                  <a:cubicBezTo>
                    <a:pt x="131" y="100"/>
                    <a:pt x="133" y="99"/>
                    <a:pt x="135" y="98"/>
                  </a:cubicBezTo>
                  <a:cubicBezTo>
                    <a:pt x="138" y="96"/>
                    <a:pt x="140" y="93"/>
                    <a:pt x="141" y="90"/>
                  </a:cubicBezTo>
                  <a:cubicBezTo>
                    <a:pt x="143" y="85"/>
                    <a:pt x="142" y="79"/>
                    <a:pt x="138" y="75"/>
                  </a:cubicBezTo>
                  <a:cubicBezTo>
                    <a:pt x="117" y="52"/>
                    <a:pt x="117" y="52"/>
                    <a:pt x="117" y="52"/>
                  </a:cubicBezTo>
                  <a:cubicBezTo>
                    <a:pt x="123" y="22"/>
                    <a:pt x="123" y="22"/>
                    <a:pt x="123" y="22"/>
                  </a:cubicBezTo>
                  <a:cubicBezTo>
                    <a:pt x="124" y="17"/>
                    <a:pt x="122" y="11"/>
                    <a:pt x="118"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7"/>
            <p:cNvSpPr/>
            <p:nvPr userDrawn="1"/>
          </p:nvSpPr>
          <p:spPr bwMode="auto">
            <a:xfrm>
              <a:off x="4237220" y="3503535"/>
              <a:ext cx="769496" cy="742847"/>
            </a:xfrm>
            <a:custGeom>
              <a:avLst/>
              <a:gdLst>
                <a:gd name="T0" fmla="*/ 50 w 231"/>
                <a:gd name="T1" fmla="*/ 0 h 223"/>
                <a:gd name="T2" fmla="*/ 118 w 231"/>
                <a:gd name="T3" fmla="*/ 40 h 223"/>
                <a:gd name="T4" fmla="*/ 191 w 231"/>
                <a:gd name="T5" fmla="*/ 7 h 223"/>
                <a:gd name="T6" fmla="*/ 175 w 231"/>
                <a:gd name="T7" fmla="*/ 86 h 223"/>
                <a:gd name="T8" fmla="*/ 231 w 231"/>
                <a:gd name="T9" fmla="*/ 144 h 223"/>
                <a:gd name="T10" fmla="*/ 150 w 231"/>
                <a:gd name="T11" fmla="*/ 152 h 223"/>
                <a:gd name="T12" fmla="*/ 112 w 231"/>
                <a:gd name="T13" fmla="*/ 223 h 223"/>
                <a:gd name="T14" fmla="*/ 79 w 231"/>
                <a:gd name="T15" fmla="*/ 148 h 223"/>
                <a:gd name="T16" fmla="*/ 0 w 231"/>
                <a:gd name="T17" fmla="*/ 133 h 223"/>
                <a:gd name="T18" fmla="*/ 60 w 231"/>
                <a:gd name="T19" fmla="*/ 79 h 223"/>
                <a:gd name="T20" fmla="*/ 50 w 231"/>
                <a:gd name="T21"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1" h="223">
                  <a:moveTo>
                    <a:pt x="50" y="0"/>
                  </a:moveTo>
                  <a:lnTo>
                    <a:pt x="118" y="40"/>
                  </a:lnTo>
                  <a:lnTo>
                    <a:pt x="191" y="7"/>
                  </a:lnTo>
                  <a:lnTo>
                    <a:pt x="175" y="86"/>
                  </a:lnTo>
                  <a:lnTo>
                    <a:pt x="231" y="144"/>
                  </a:lnTo>
                  <a:lnTo>
                    <a:pt x="150" y="152"/>
                  </a:lnTo>
                  <a:lnTo>
                    <a:pt x="112" y="223"/>
                  </a:lnTo>
                  <a:lnTo>
                    <a:pt x="79" y="148"/>
                  </a:lnTo>
                  <a:lnTo>
                    <a:pt x="0" y="133"/>
                  </a:lnTo>
                  <a:lnTo>
                    <a:pt x="60" y="79"/>
                  </a:lnTo>
                  <a:lnTo>
                    <a:pt x="50" y="0"/>
                  </a:lnTo>
                  <a:close/>
                </a:path>
              </a:pathLst>
            </a:custGeom>
            <a:solidFill>
              <a:srgbClr val="EDD6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8"/>
            <p:cNvSpPr/>
            <p:nvPr userDrawn="1"/>
          </p:nvSpPr>
          <p:spPr bwMode="auto">
            <a:xfrm>
              <a:off x="1938728" y="3919928"/>
              <a:ext cx="1245849" cy="1245849"/>
            </a:xfrm>
            <a:custGeom>
              <a:avLst/>
              <a:gdLst>
                <a:gd name="T0" fmla="*/ 154 w 180"/>
                <a:gd name="T1" fmla="*/ 90 h 180"/>
                <a:gd name="T2" fmla="*/ 93 w 180"/>
                <a:gd name="T3" fmla="*/ 87 h 180"/>
                <a:gd name="T4" fmla="*/ 91 w 180"/>
                <a:gd name="T5" fmla="*/ 26 h 180"/>
                <a:gd name="T6" fmla="*/ 92 w 180"/>
                <a:gd name="T7" fmla="*/ 8 h 180"/>
                <a:gd name="T8" fmla="*/ 76 w 180"/>
                <a:gd name="T9" fmla="*/ 2 h 180"/>
                <a:gd name="T10" fmla="*/ 34 w 180"/>
                <a:gd name="T11" fmla="*/ 25 h 180"/>
                <a:gd name="T12" fmla="*/ 34 w 180"/>
                <a:gd name="T13" fmla="*/ 146 h 180"/>
                <a:gd name="T14" fmla="*/ 155 w 180"/>
                <a:gd name="T15" fmla="*/ 147 h 180"/>
                <a:gd name="T16" fmla="*/ 179 w 180"/>
                <a:gd name="T17" fmla="*/ 104 h 180"/>
                <a:gd name="T18" fmla="*/ 172 w 180"/>
                <a:gd name="T19" fmla="*/ 88 h 180"/>
                <a:gd name="T20" fmla="*/ 154 w 180"/>
                <a:gd name="T21" fmla="*/ 9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180">
                  <a:moveTo>
                    <a:pt x="154" y="90"/>
                  </a:moveTo>
                  <a:cubicBezTo>
                    <a:pt x="136" y="104"/>
                    <a:pt x="110" y="103"/>
                    <a:pt x="93" y="87"/>
                  </a:cubicBezTo>
                  <a:cubicBezTo>
                    <a:pt x="77" y="70"/>
                    <a:pt x="76" y="44"/>
                    <a:pt x="91" y="26"/>
                  </a:cubicBezTo>
                  <a:cubicBezTo>
                    <a:pt x="95" y="21"/>
                    <a:pt x="96" y="14"/>
                    <a:pt x="92" y="8"/>
                  </a:cubicBezTo>
                  <a:cubicBezTo>
                    <a:pt x="89" y="3"/>
                    <a:pt x="82" y="0"/>
                    <a:pt x="76" y="2"/>
                  </a:cubicBezTo>
                  <a:cubicBezTo>
                    <a:pt x="60" y="5"/>
                    <a:pt x="45" y="13"/>
                    <a:pt x="34" y="25"/>
                  </a:cubicBezTo>
                  <a:cubicBezTo>
                    <a:pt x="0" y="58"/>
                    <a:pt x="0" y="113"/>
                    <a:pt x="34" y="146"/>
                  </a:cubicBezTo>
                  <a:cubicBezTo>
                    <a:pt x="67" y="180"/>
                    <a:pt x="122" y="180"/>
                    <a:pt x="155" y="147"/>
                  </a:cubicBezTo>
                  <a:cubicBezTo>
                    <a:pt x="167" y="135"/>
                    <a:pt x="175" y="121"/>
                    <a:pt x="179" y="104"/>
                  </a:cubicBezTo>
                  <a:cubicBezTo>
                    <a:pt x="180" y="98"/>
                    <a:pt x="177" y="92"/>
                    <a:pt x="172" y="88"/>
                  </a:cubicBezTo>
                  <a:cubicBezTo>
                    <a:pt x="166" y="85"/>
                    <a:pt x="159" y="85"/>
                    <a:pt x="154" y="9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69"/>
            <p:cNvSpPr/>
            <p:nvPr userDrawn="1"/>
          </p:nvSpPr>
          <p:spPr bwMode="auto">
            <a:xfrm>
              <a:off x="2055319" y="4029857"/>
              <a:ext cx="1019331" cy="1025994"/>
            </a:xfrm>
            <a:custGeom>
              <a:avLst/>
              <a:gdLst>
                <a:gd name="T0" fmla="*/ 66 w 147"/>
                <a:gd name="T1" fmla="*/ 82 h 148"/>
                <a:gd name="T2" fmla="*/ 62 w 147"/>
                <a:gd name="T3" fmla="*/ 0 h 148"/>
                <a:gd name="T4" fmla="*/ 27 w 147"/>
                <a:gd name="T5" fmla="*/ 19 h 148"/>
                <a:gd name="T6" fmla="*/ 27 w 147"/>
                <a:gd name="T7" fmla="*/ 120 h 148"/>
                <a:gd name="T8" fmla="*/ 128 w 147"/>
                <a:gd name="T9" fmla="*/ 120 h 148"/>
                <a:gd name="T10" fmla="*/ 147 w 147"/>
                <a:gd name="T11" fmla="*/ 85 h 148"/>
                <a:gd name="T12" fmla="*/ 66 w 147"/>
                <a:gd name="T13" fmla="*/ 82 h 148"/>
              </a:gdLst>
              <a:ahLst/>
              <a:cxnLst>
                <a:cxn ang="0">
                  <a:pos x="T0" y="T1"/>
                </a:cxn>
                <a:cxn ang="0">
                  <a:pos x="T2" y="T3"/>
                </a:cxn>
                <a:cxn ang="0">
                  <a:pos x="T4" y="T5"/>
                </a:cxn>
                <a:cxn ang="0">
                  <a:pos x="T6" y="T7"/>
                </a:cxn>
                <a:cxn ang="0">
                  <a:pos x="T8" y="T9"/>
                </a:cxn>
                <a:cxn ang="0">
                  <a:pos x="T10" y="T11"/>
                </a:cxn>
                <a:cxn ang="0">
                  <a:pos x="T12" y="T13"/>
                </a:cxn>
              </a:cxnLst>
              <a:rect l="0" t="0" r="r" b="b"/>
              <a:pathLst>
                <a:path w="147" h="148">
                  <a:moveTo>
                    <a:pt x="66" y="82"/>
                  </a:moveTo>
                  <a:cubicBezTo>
                    <a:pt x="43" y="59"/>
                    <a:pt x="42" y="24"/>
                    <a:pt x="62" y="0"/>
                  </a:cubicBezTo>
                  <a:cubicBezTo>
                    <a:pt x="49" y="3"/>
                    <a:pt x="37" y="9"/>
                    <a:pt x="27" y="19"/>
                  </a:cubicBezTo>
                  <a:cubicBezTo>
                    <a:pt x="0" y="47"/>
                    <a:pt x="0" y="92"/>
                    <a:pt x="27" y="120"/>
                  </a:cubicBezTo>
                  <a:cubicBezTo>
                    <a:pt x="55" y="148"/>
                    <a:pt x="100" y="148"/>
                    <a:pt x="128" y="120"/>
                  </a:cubicBezTo>
                  <a:cubicBezTo>
                    <a:pt x="138" y="110"/>
                    <a:pt x="144" y="98"/>
                    <a:pt x="147" y="85"/>
                  </a:cubicBezTo>
                  <a:cubicBezTo>
                    <a:pt x="123" y="105"/>
                    <a:pt x="88" y="104"/>
                    <a:pt x="66" y="82"/>
                  </a:cubicBezTo>
                  <a:close/>
                </a:path>
              </a:pathLst>
            </a:custGeom>
            <a:solidFill>
              <a:srgbClr val="3070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70"/>
            <p:cNvSpPr/>
            <p:nvPr userDrawn="1"/>
          </p:nvSpPr>
          <p:spPr bwMode="auto">
            <a:xfrm>
              <a:off x="4866808" y="4316335"/>
              <a:ext cx="1135922" cy="1175896"/>
            </a:xfrm>
            <a:custGeom>
              <a:avLst/>
              <a:gdLst>
                <a:gd name="T0" fmla="*/ 159 w 164"/>
                <a:gd name="T1" fmla="*/ 99 h 170"/>
                <a:gd name="T2" fmla="*/ 138 w 164"/>
                <a:gd name="T3" fmla="*/ 85 h 170"/>
                <a:gd name="T4" fmla="*/ 159 w 164"/>
                <a:gd name="T5" fmla="*/ 70 h 170"/>
                <a:gd name="T6" fmla="*/ 163 w 164"/>
                <a:gd name="T7" fmla="*/ 59 h 170"/>
                <a:gd name="T8" fmla="*/ 153 w 164"/>
                <a:gd name="T9" fmla="*/ 51 h 170"/>
                <a:gd name="T10" fmla="*/ 127 w 164"/>
                <a:gd name="T11" fmla="*/ 52 h 170"/>
                <a:gd name="T12" fmla="*/ 136 w 164"/>
                <a:gd name="T13" fmla="*/ 28 h 170"/>
                <a:gd name="T14" fmla="*/ 132 w 164"/>
                <a:gd name="T15" fmla="*/ 16 h 170"/>
                <a:gd name="T16" fmla="*/ 120 w 164"/>
                <a:gd name="T17" fmla="*/ 16 h 170"/>
                <a:gd name="T18" fmla="*/ 99 w 164"/>
                <a:gd name="T19" fmla="*/ 32 h 170"/>
                <a:gd name="T20" fmla="*/ 92 w 164"/>
                <a:gd name="T21" fmla="*/ 7 h 170"/>
                <a:gd name="T22" fmla="*/ 82 w 164"/>
                <a:gd name="T23" fmla="*/ 0 h 170"/>
                <a:gd name="T24" fmla="*/ 72 w 164"/>
                <a:gd name="T25" fmla="*/ 7 h 170"/>
                <a:gd name="T26" fmla="*/ 65 w 164"/>
                <a:gd name="T27" fmla="*/ 32 h 170"/>
                <a:gd name="T28" fmla="*/ 44 w 164"/>
                <a:gd name="T29" fmla="*/ 16 h 170"/>
                <a:gd name="T30" fmla="*/ 32 w 164"/>
                <a:gd name="T31" fmla="*/ 16 h 170"/>
                <a:gd name="T32" fmla="*/ 28 w 164"/>
                <a:gd name="T33" fmla="*/ 28 h 170"/>
                <a:gd name="T34" fmla="*/ 37 w 164"/>
                <a:gd name="T35" fmla="*/ 52 h 170"/>
                <a:gd name="T36" fmla="*/ 11 w 164"/>
                <a:gd name="T37" fmla="*/ 51 h 170"/>
                <a:gd name="T38" fmla="*/ 1 w 164"/>
                <a:gd name="T39" fmla="*/ 59 h 170"/>
                <a:gd name="T40" fmla="*/ 5 w 164"/>
                <a:gd name="T41" fmla="*/ 70 h 170"/>
                <a:gd name="T42" fmla="*/ 26 w 164"/>
                <a:gd name="T43" fmla="*/ 85 h 170"/>
                <a:gd name="T44" fmla="*/ 5 w 164"/>
                <a:gd name="T45" fmla="*/ 99 h 170"/>
                <a:gd name="T46" fmla="*/ 1 w 164"/>
                <a:gd name="T47" fmla="*/ 111 h 170"/>
                <a:gd name="T48" fmla="*/ 11 w 164"/>
                <a:gd name="T49" fmla="*/ 118 h 170"/>
                <a:gd name="T50" fmla="*/ 37 w 164"/>
                <a:gd name="T51" fmla="*/ 117 h 170"/>
                <a:gd name="T52" fmla="*/ 28 w 164"/>
                <a:gd name="T53" fmla="*/ 142 h 170"/>
                <a:gd name="T54" fmla="*/ 32 w 164"/>
                <a:gd name="T55" fmla="*/ 154 h 170"/>
                <a:gd name="T56" fmla="*/ 44 w 164"/>
                <a:gd name="T57" fmla="*/ 153 h 170"/>
                <a:gd name="T58" fmla="*/ 65 w 164"/>
                <a:gd name="T59" fmla="*/ 138 h 170"/>
                <a:gd name="T60" fmla="*/ 72 w 164"/>
                <a:gd name="T61" fmla="*/ 163 h 170"/>
                <a:gd name="T62" fmla="*/ 82 w 164"/>
                <a:gd name="T63" fmla="*/ 170 h 170"/>
                <a:gd name="T64" fmla="*/ 92 w 164"/>
                <a:gd name="T65" fmla="*/ 163 h 170"/>
                <a:gd name="T66" fmla="*/ 99 w 164"/>
                <a:gd name="T67" fmla="*/ 138 h 170"/>
                <a:gd name="T68" fmla="*/ 120 w 164"/>
                <a:gd name="T69" fmla="*/ 153 h 170"/>
                <a:gd name="T70" fmla="*/ 126 w 164"/>
                <a:gd name="T71" fmla="*/ 156 h 170"/>
                <a:gd name="T72" fmla="*/ 126 w 164"/>
                <a:gd name="T73" fmla="*/ 156 h 170"/>
                <a:gd name="T74" fmla="*/ 136 w 164"/>
                <a:gd name="T75" fmla="*/ 145 h 170"/>
                <a:gd name="T76" fmla="*/ 135 w 164"/>
                <a:gd name="T77" fmla="*/ 141 h 170"/>
                <a:gd name="T78" fmla="*/ 127 w 164"/>
                <a:gd name="T79" fmla="*/ 117 h 170"/>
                <a:gd name="T80" fmla="*/ 153 w 164"/>
                <a:gd name="T81" fmla="*/ 118 h 170"/>
                <a:gd name="T82" fmla="*/ 163 w 164"/>
                <a:gd name="T83" fmla="*/ 111 h 170"/>
                <a:gd name="T84" fmla="*/ 159 w 164"/>
                <a:gd name="T85" fmla="*/ 9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4" h="170">
                  <a:moveTo>
                    <a:pt x="159" y="99"/>
                  </a:moveTo>
                  <a:cubicBezTo>
                    <a:pt x="138" y="85"/>
                    <a:pt x="138" y="85"/>
                    <a:pt x="138" y="85"/>
                  </a:cubicBezTo>
                  <a:cubicBezTo>
                    <a:pt x="159" y="70"/>
                    <a:pt x="159" y="70"/>
                    <a:pt x="159" y="70"/>
                  </a:cubicBezTo>
                  <a:cubicBezTo>
                    <a:pt x="163" y="68"/>
                    <a:pt x="164" y="63"/>
                    <a:pt x="163" y="59"/>
                  </a:cubicBezTo>
                  <a:cubicBezTo>
                    <a:pt x="162" y="54"/>
                    <a:pt x="157" y="51"/>
                    <a:pt x="153" y="51"/>
                  </a:cubicBezTo>
                  <a:cubicBezTo>
                    <a:pt x="127" y="52"/>
                    <a:pt x="127" y="52"/>
                    <a:pt x="127" y="52"/>
                  </a:cubicBezTo>
                  <a:cubicBezTo>
                    <a:pt x="136" y="28"/>
                    <a:pt x="136" y="28"/>
                    <a:pt x="136" y="28"/>
                  </a:cubicBezTo>
                  <a:cubicBezTo>
                    <a:pt x="137" y="23"/>
                    <a:pt x="136" y="19"/>
                    <a:pt x="132" y="16"/>
                  </a:cubicBezTo>
                  <a:cubicBezTo>
                    <a:pt x="128" y="13"/>
                    <a:pt x="123" y="13"/>
                    <a:pt x="120" y="16"/>
                  </a:cubicBezTo>
                  <a:cubicBezTo>
                    <a:pt x="99" y="32"/>
                    <a:pt x="99" y="32"/>
                    <a:pt x="99" y="32"/>
                  </a:cubicBezTo>
                  <a:cubicBezTo>
                    <a:pt x="92" y="7"/>
                    <a:pt x="92" y="7"/>
                    <a:pt x="92" y="7"/>
                  </a:cubicBezTo>
                  <a:cubicBezTo>
                    <a:pt x="91" y="3"/>
                    <a:pt x="87" y="0"/>
                    <a:pt x="82" y="0"/>
                  </a:cubicBezTo>
                  <a:cubicBezTo>
                    <a:pt x="77" y="0"/>
                    <a:pt x="73" y="3"/>
                    <a:pt x="72" y="7"/>
                  </a:cubicBezTo>
                  <a:cubicBezTo>
                    <a:pt x="65" y="32"/>
                    <a:pt x="65" y="32"/>
                    <a:pt x="65" y="32"/>
                  </a:cubicBezTo>
                  <a:cubicBezTo>
                    <a:pt x="44" y="16"/>
                    <a:pt x="44" y="16"/>
                    <a:pt x="44" y="16"/>
                  </a:cubicBezTo>
                  <a:cubicBezTo>
                    <a:pt x="41" y="13"/>
                    <a:pt x="36" y="13"/>
                    <a:pt x="32" y="16"/>
                  </a:cubicBezTo>
                  <a:cubicBezTo>
                    <a:pt x="28" y="19"/>
                    <a:pt x="27" y="23"/>
                    <a:pt x="28" y="28"/>
                  </a:cubicBezTo>
                  <a:cubicBezTo>
                    <a:pt x="37" y="52"/>
                    <a:pt x="37" y="52"/>
                    <a:pt x="37" y="52"/>
                  </a:cubicBezTo>
                  <a:cubicBezTo>
                    <a:pt x="11" y="51"/>
                    <a:pt x="11" y="51"/>
                    <a:pt x="11" y="51"/>
                  </a:cubicBezTo>
                  <a:cubicBezTo>
                    <a:pt x="7" y="51"/>
                    <a:pt x="2" y="54"/>
                    <a:pt x="1" y="59"/>
                  </a:cubicBezTo>
                  <a:cubicBezTo>
                    <a:pt x="0" y="63"/>
                    <a:pt x="1" y="68"/>
                    <a:pt x="5" y="70"/>
                  </a:cubicBezTo>
                  <a:cubicBezTo>
                    <a:pt x="26" y="85"/>
                    <a:pt x="26" y="85"/>
                    <a:pt x="26" y="85"/>
                  </a:cubicBezTo>
                  <a:cubicBezTo>
                    <a:pt x="5" y="99"/>
                    <a:pt x="5" y="99"/>
                    <a:pt x="5" y="99"/>
                  </a:cubicBezTo>
                  <a:cubicBezTo>
                    <a:pt x="1" y="102"/>
                    <a:pt x="0" y="107"/>
                    <a:pt x="1" y="111"/>
                  </a:cubicBezTo>
                  <a:cubicBezTo>
                    <a:pt x="2" y="115"/>
                    <a:pt x="7" y="118"/>
                    <a:pt x="11" y="118"/>
                  </a:cubicBezTo>
                  <a:cubicBezTo>
                    <a:pt x="37" y="117"/>
                    <a:pt x="37" y="117"/>
                    <a:pt x="37" y="117"/>
                  </a:cubicBezTo>
                  <a:cubicBezTo>
                    <a:pt x="28" y="142"/>
                    <a:pt x="28" y="142"/>
                    <a:pt x="28" y="142"/>
                  </a:cubicBezTo>
                  <a:cubicBezTo>
                    <a:pt x="27" y="146"/>
                    <a:pt x="28" y="151"/>
                    <a:pt x="32" y="154"/>
                  </a:cubicBezTo>
                  <a:cubicBezTo>
                    <a:pt x="36" y="156"/>
                    <a:pt x="41" y="156"/>
                    <a:pt x="44" y="153"/>
                  </a:cubicBezTo>
                  <a:cubicBezTo>
                    <a:pt x="65" y="138"/>
                    <a:pt x="65" y="138"/>
                    <a:pt x="65" y="138"/>
                  </a:cubicBezTo>
                  <a:cubicBezTo>
                    <a:pt x="72" y="163"/>
                    <a:pt x="72" y="163"/>
                    <a:pt x="72" y="163"/>
                  </a:cubicBezTo>
                  <a:cubicBezTo>
                    <a:pt x="73" y="167"/>
                    <a:pt x="77" y="170"/>
                    <a:pt x="82" y="170"/>
                  </a:cubicBezTo>
                  <a:cubicBezTo>
                    <a:pt x="87" y="170"/>
                    <a:pt x="91" y="167"/>
                    <a:pt x="92" y="163"/>
                  </a:cubicBezTo>
                  <a:cubicBezTo>
                    <a:pt x="99" y="138"/>
                    <a:pt x="99" y="138"/>
                    <a:pt x="99" y="138"/>
                  </a:cubicBezTo>
                  <a:cubicBezTo>
                    <a:pt x="120" y="153"/>
                    <a:pt x="120" y="153"/>
                    <a:pt x="120" y="153"/>
                  </a:cubicBezTo>
                  <a:cubicBezTo>
                    <a:pt x="122" y="155"/>
                    <a:pt x="124" y="156"/>
                    <a:pt x="126" y="156"/>
                  </a:cubicBezTo>
                  <a:cubicBezTo>
                    <a:pt x="126" y="156"/>
                    <a:pt x="126" y="156"/>
                    <a:pt x="126" y="156"/>
                  </a:cubicBezTo>
                  <a:cubicBezTo>
                    <a:pt x="132" y="156"/>
                    <a:pt x="136" y="151"/>
                    <a:pt x="136" y="145"/>
                  </a:cubicBezTo>
                  <a:cubicBezTo>
                    <a:pt x="136" y="144"/>
                    <a:pt x="136" y="142"/>
                    <a:pt x="135" y="141"/>
                  </a:cubicBezTo>
                  <a:cubicBezTo>
                    <a:pt x="127" y="117"/>
                    <a:pt x="127" y="117"/>
                    <a:pt x="127" y="117"/>
                  </a:cubicBezTo>
                  <a:cubicBezTo>
                    <a:pt x="153" y="118"/>
                    <a:pt x="153" y="118"/>
                    <a:pt x="153" y="118"/>
                  </a:cubicBezTo>
                  <a:cubicBezTo>
                    <a:pt x="157" y="118"/>
                    <a:pt x="162" y="115"/>
                    <a:pt x="163" y="111"/>
                  </a:cubicBezTo>
                  <a:cubicBezTo>
                    <a:pt x="164" y="107"/>
                    <a:pt x="163" y="102"/>
                    <a:pt x="159" y="9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1"/>
            <p:cNvSpPr/>
            <p:nvPr userDrawn="1"/>
          </p:nvSpPr>
          <p:spPr bwMode="auto">
            <a:xfrm>
              <a:off x="4943423" y="4386288"/>
              <a:ext cx="982690" cy="1035988"/>
            </a:xfrm>
            <a:custGeom>
              <a:avLst/>
              <a:gdLst>
                <a:gd name="T0" fmla="*/ 148 w 295"/>
                <a:gd name="T1" fmla="*/ 0 h 311"/>
                <a:gd name="T2" fmla="*/ 172 w 295"/>
                <a:gd name="T3" fmla="*/ 81 h 311"/>
                <a:gd name="T4" fmla="*/ 239 w 295"/>
                <a:gd name="T5" fmla="*/ 29 h 311"/>
                <a:gd name="T6" fmla="*/ 210 w 295"/>
                <a:gd name="T7" fmla="*/ 110 h 311"/>
                <a:gd name="T8" fmla="*/ 295 w 295"/>
                <a:gd name="T9" fmla="*/ 108 h 311"/>
                <a:gd name="T10" fmla="*/ 224 w 295"/>
                <a:gd name="T11" fmla="*/ 155 h 311"/>
                <a:gd name="T12" fmla="*/ 295 w 295"/>
                <a:gd name="T13" fmla="*/ 203 h 311"/>
                <a:gd name="T14" fmla="*/ 210 w 295"/>
                <a:gd name="T15" fmla="*/ 201 h 311"/>
                <a:gd name="T16" fmla="*/ 239 w 295"/>
                <a:gd name="T17" fmla="*/ 280 h 311"/>
                <a:gd name="T18" fmla="*/ 172 w 295"/>
                <a:gd name="T19" fmla="*/ 228 h 311"/>
                <a:gd name="T20" fmla="*/ 148 w 295"/>
                <a:gd name="T21" fmla="*/ 311 h 311"/>
                <a:gd name="T22" fmla="*/ 123 w 295"/>
                <a:gd name="T23" fmla="*/ 228 h 311"/>
                <a:gd name="T24" fmla="*/ 56 w 295"/>
                <a:gd name="T25" fmla="*/ 280 h 311"/>
                <a:gd name="T26" fmla="*/ 85 w 295"/>
                <a:gd name="T27" fmla="*/ 201 h 311"/>
                <a:gd name="T28" fmla="*/ 0 w 295"/>
                <a:gd name="T29" fmla="*/ 203 h 311"/>
                <a:gd name="T30" fmla="*/ 71 w 295"/>
                <a:gd name="T31" fmla="*/ 155 h 311"/>
                <a:gd name="T32" fmla="*/ 0 w 295"/>
                <a:gd name="T33" fmla="*/ 108 h 311"/>
                <a:gd name="T34" fmla="*/ 85 w 295"/>
                <a:gd name="T35" fmla="*/ 110 h 311"/>
                <a:gd name="T36" fmla="*/ 56 w 295"/>
                <a:gd name="T37" fmla="*/ 29 h 311"/>
                <a:gd name="T38" fmla="*/ 123 w 295"/>
                <a:gd name="T39" fmla="*/ 81 h 311"/>
                <a:gd name="T40" fmla="*/ 148 w 295"/>
                <a:gd name="T41"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5" h="311">
                  <a:moveTo>
                    <a:pt x="148" y="0"/>
                  </a:moveTo>
                  <a:lnTo>
                    <a:pt x="172" y="81"/>
                  </a:lnTo>
                  <a:lnTo>
                    <a:pt x="239" y="29"/>
                  </a:lnTo>
                  <a:lnTo>
                    <a:pt x="210" y="110"/>
                  </a:lnTo>
                  <a:lnTo>
                    <a:pt x="295" y="108"/>
                  </a:lnTo>
                  <a:lnTo>
                    <a:pt x="224" y="155"/>
                  </a:lnTo>
                  <a:lnTo>
                    <a:pt x="295" y="203"/>
                  </a:lnTo>
                  <a:lnTo>
                    <a:pt x="210" y="201"/>
                  </a:lnTo>
                  <a:lnTo>
                    <a:pt x="239" y="280"/>
                  </a:lnTo>
                  <a:lnTo>
                    <a:pt x="172" y="228"/>
                  </a:lnTo>
                  <a:lnTo>
                    <a:pt x="148" y="311"/>
                  </a:lnTo>
                  <a:lnTo>
                    <a:pt x="123" y="228"/>
                  </a:lnTo>
                  <a:lnTo>
                    <a:pt x="56" y="280"/>
                  </a:lnTo>
                  <a:lnTo>
                    <a:pt x="85" y="201"/>
                  </a:lnTo>
                  <a:lnTo>
                    <a:pt x="0" y="203"/>
                  </a:lnTo>
                  <a:lnTo>
                    <a:pt x="71" y="155"/>
                  </a:lnTo>
                  <a:lnTo>
                    <a:pt x="0" y="108"/>
                  </a:lnTo>
                  <a:lnTo>
                    <a:pt x="85" y="110"/>
                  </a:lnTo>
                  <a:lnTo>
                    <a:pt x="56" y="29"/>
                  </a:lnTo>
                  <a:lnTo>
                    <a:pt x="123" y="81"/>
                  </a:lnTo>
                  <a:lnTo>
                    <a:pt x="148" y="0"/>
                  </a:lnTo>
                  <a:close/>
                </a:path>
              </a:pathLst>
            </a:custGeom>
            <a:solidFill>
              <a:srgbClr val="EDA83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Oval 72"/>
            <p:cNvSpPr>
              <a:spLocks noChangeArrowheads="1"/>
            </p:cNvSpPr>
            <p:nvPr userDrawn="1"/>
          </p:nvSpPr>
          <p:spPr bwMode="auto">
            <a:xfrm>
              <a:off x="5136630" y="4599482"/>
              <a:ext cx="596276" cy="602939"/>
            </a:xfrm>
            <a:prstGeom prst="ellipse">
              <a:avLst/>
            </a:prstGeom>
            <a:solidFill>
              <a:srgbClr val="EDD65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Rectangle 73"/>
            <p:cNvSpPr>
              <a:spLocks noChangeArrowheads="1"/>
            </p:cNvSpPr>
            <p:nvPr userDrawn="1"/>
          </p:nvSpPr>
          <p:spPr bwMode="auto">
            <a:xfrm>
              <a:off x="2824813" y="3207062"/>
              <a:ext cx="403070" cy="2894768"/>
            </a:xfrm>
            <a:prstGeom prst="rect">
              <a:avLst/>
            </a:prstGeom>
            <a:solidFill>
              <a:srgbClr val="855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2" name="Rectangle 74"/>
            <p:cNvSpPr>
              <a:spLocks noChangeArrowheads="1"/>
            </p:cNvSpPr>
            <p:nvPr userDrawn="1"/>
          </p:nvSpPr>
          <p:spPr bwMode="auto">
            <a:xfrm>
              <a:off x="2824813" y="5832006"/>
              <a:ext cx="403070" cy="269824"/>
            </a:xfrm>
            <a:prstGeom prst="rect">
              <a:avLst/>
            </a:prstGeom>
            <a:solidFill>
              <a:srgbClr val="613A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3" name="Rectangle 75"/>
            <p:cNvSpPr>
              <a:spLocks noChangeArrowheads="1"/>
            </p:cNvSpPr>
            <p:nvPr userDrawn="1"/>
          </p:nvSpPr>
          <p:spPr bwMode="auto">
            <a:xfrm>
              <a:off x="4783528" y="3207062"/>
              <a:ext cx="403070" cy="2894768"/>
            </a:xfrm>
            <a:prstGeom prst="rect">
              <a:avLst/>
            </a:prstGeom>
            <a:solidFill>
              <a:srgbClr val="855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4" name="Rectangle 76"/>
            <p:cNvSpPr>
              <a:spLocks noChangeArrowheads="1"/>
            </p:cNvSpPr>
            <p:nvPr userDrawn="1"/>
          </p:nvSpPr>
          <p:spPr bwMode="auto">
            <a:xfrm>
              <a:off x="4783528" y="5832006"/>
              <a:ext cx="403070" cy="269824"/>
            </a:xfrm>
            <a:prstGeom prst="rect">
              <a:avLst/>
            </a:prstGeom>
            <a:solidFill>
              <a:srgbClr val="613A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5" name="Rectangle 77"/>
            <p:cNvSpPr>
              <a:spLocks noChangeArrowheads="1"/>
            </p:cNvSpPr>
            <p:nvPr userDrawn="1"/>
          </p:nvSpPr>
          <p:spPr bwMode="auto">
            <a:xfrm>
              <a:off x="4846821" y="3207062"/>
              <a:ext cx="276486" cy="2894768"/>
            </a:xfrm>
            <a:prstGeom prst="rect">
              <a:avLst/>
            </a:prstGeom>
            <a:solidFill>
              <a:srgbClr val="D6A3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6" name="Oval 78"/>
            <p:cNvSpPr>
              <a:spLocks noChangeArrowheads="1"/>
            </p:cNvSpPr>
            <p:nvPr userDrawn="1"/>
          </p:nvSpPr>
          <p:spPr bwMode="auto">
            <a:xfrm>
              <a:off x="4956748" y="3906603"/>
              <a:ext cx="56631"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Oval 79"/>
            <p:cNvSpPr>
              <a:spLocks noChangeArrowheads="1"/>
            </p:cNvSpPr>
            <p:nvPr userDrawn="1"/>
          </p:nvSpPr>
          <p:spPr bwMode="auto">
            <a:xfrm>
              <a:off x="4956748" y="4079823"/>
              <a:ext cx="56631"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Oval 80"/>
            <p:cNvSpPr>
              <a:spLocks noChangeArrowheads="1"/>
            </p:cNvSpPr>
            <p:nvPr userDrawn="1"/>
          </p:nvSpPr>
          <p:spPr bwMode="auto">
            <a:xfrm>
              <a:off x="4956748" y="4246380"/>
              <a:ext cx="56631"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Oval 81"/>
            <p:cNvSpPr>
              <a:spLocks noChangeArrowheads="1"/>
            </p:cNvSpPr>
            <p:nvPr userDrawn="1"/>
          </p:nvSpPr>
          <p:spPr bwMode="auto">
            <a:xfrm>
              <a:off x="4956748" y="4419600"/>
              <a:ext cx="56631"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Oval 82"/>
            <p:cNvSpPr>
              <a:spLocks noChangeArrowheads="1"/>
            </p:cNvSpPr>
            <p:nvPr userDrawn="1"/>
          </p:nvSpPr>
          <p:spPr bwMode="auto">
            <a:xfrm>
              <a:off x="4956748" y="4586157"/>
              <a:ext cx="56631" cy="53298"/>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Oval 83"/>
            <p:cNvSpPr>
              <a:spLocks noChangeArrowheads="1"/>
            </p:cNvSpPr>
            <p:nvPr userDrawn="1"/>
          </p:nvSpPr>
          <p:spPr bwMode="auto">
            <a:xfrm>
              <a:off x="4956748" y="4759377"/>
              <a:ext cx="56631" cy="53298"/>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Rectangle 84"/>
            <p:cNvSpPr>
              <a:spLocks noChangeArrowheads="1"/>
            </p:cNvSpPr>
            <p:nvPr userDrawn="1"/>
          </p:nvSpPr>
          <p:spPr bwMode="auto">
            <a:xfrm>
              <a:off x="2881444" y="3207062"/>
              <a:ext cx="283149" cy="2894768"/>
            </a:xfrm>
            <a:prstGeom prst="rect">
              <a:avLst/>
            </a:prstGeom>
            <a:solidFill>
              <a:srgbClr val="D6A3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3" name="Rectangle 85"/>
            <p:cNvSpPr>
              <a:spLocks noChangeArrowheads="1"/>
            </p:cNvSpPr>
            <p:nvPr userDrawn="1"/>
          </p:nvSpPr>
          <p:spPr bwMode="auto">
            <a:xfrm>
              <a:off x="2881444" y="5901962"/>
              <a:ext cx="283149" cy="199869"/>
            </a:xfrm>
            <a:prstGeom prst="rect">
              <a:avLst/>
            </a:prstGeom>
            <a:solidFill>
              <a:srgbClr val="BF87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4" name="Rectangle 86"/>
            <p:cNvSpPr>
              <a:spLocks noChangeArrowheads="1"/>
            </p:cNvSpPr>
            <p:nvPr userDrawn="1"/>
          </p:nvSpPr>
          <p:spPr bwMode="auto">
            <a:xfrm>
              <a:off x="4846821" y="5901962"/>
              <a:ext cx="276486" cy="199869"/>
            </a:xfrm>
            <a:prstGeom prst="rect">
              <a:avLst/>
            </a:prstGeom>
            <a:solidFill>
              <a:srgbClr val="BF87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5" name="Oval 87"/>
            <p:cNvSpPr>
              <a:spLocks noChangeArrowheads="1"/>
            </p:cNvSpPr>
            <p:nvPr userDrawn="1"/>
          </p:nvSpPr>
          <p:spPr bwMode="auto">
            <a:xfrm>
              <a:off x="2998033" y="3906603"/>
              <a:ext cx="46636"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Oval 88"/>
            <p:cNvSpPr>
              <a:spLocks noChangeArrowheads="1"/>
            </p:cNvSpPr>
            <p:nvPr userDrawn="1"/>
          </p:nvSpPr>
          <p:spPr bwMode="auto">
            <a:xfrm>
              <a:off x="2998033" y="4079823"/>
              <a:ext cx="46636"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Oval 89"/>
            <p:cNvSpPr>
              <a:spLocks noChangeArrowheads="1"/>
            </p:cNvSpPr>
            <p:nvPr userDrawn="1"/>
          </p:nvSpPr>
          <p:spPr bwMode="auto">
            <a:xfrm>
              <a:off x="2998033" y="4246380"/>
              <a:ext cx="46636"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Oval 90"/>
            <p:cNvSpPr>
              <a:spLocks noChangeArrowheads="1"/>
            </p:cNvSpPr>
            <p:nvPr userDrawn="1"/>
          </p:nvSpPr>
          <p:spPr bwMode="auto">
            <a:xfrm>
              <a:off x="2998033" y="4419600"/>
              <a:ext cx="46636" cy="56631"/>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Oval 91"/>
            <p:cNvSpPr>
              <a:spLocks noChangeArrowheads="1"/>
            </p:cNvSpPr>
            <p:nvPr userDrawn="1"/>
          </p:nvSpPr>
          <p:spPr bwMode="auto">
            <a:xfrm>
              <a:off x="2998033" y="4586157"/>
              <a:ext cx="46636" cy="53298"/>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Oval 92"/>
            <p:cNvSpPr>
              <a:spLocks noChangeArrowheads="1"/>
            </p:cNvSpPr>
            <p:nvPr userDrawn="1"/>
          </p:nvSpPr>
          <p:spPr bwMode="auto">
            <a:xfrm>
              <a:off x="2998033" y="4759377"/>
              <a:ext cx="46636" cy="53298"/>
            </a:xfrm>
            <a:prstGeom prst="ellipse">
              <a:avLst/>
            </a:pr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93"/>
            <p:cNvSpPr/>
            <p:nvPr userDrawn="1"/>
          </p:nvSpPr>
          <p:spPr bwMode="auto">
            <a:xfrm>
              <a:off x="3497705" y="2674078"/>
              <a:ext cx="1016001" cy="263162"/>
            </a:xfrm>
            <a:custGeom>
              <a:avLst/>
              <a:gdLst>
                <a:gd name="T0" fmla="*/ 147 w 147"/>
                <a:gd name="T1" fmla="*/ 19 h 38"/>
                <a:gd name="T2" fmla="*/ 128 w 147"/>
                <a:gd name="T3" fmla="*/ 38 h 38"/>
                <a:gd name="T4" fmla="*/ 19 w 147"/>
                <a:gd name="T5" fmla="*/ 38 h 38"/>
                <a:gd name="T6" fmla="*/ 0 w 147"/>
                <a:gd name="T7" fmla="*/ 19 h 38"/>
                <a:gd name="T8" fmla="*/ 0 w 147"/>
                <a:gd name="T9" fmla="*/ 19 h 38"/>
                <a:gd name="T10" fmla="*/ 19 w 147"/>
                <a:gd name="T11" fmla="*/ 0 h 38"/>
                <a:gd name="T12" fmla="*/ 128 w 147"/>
                <a:gd name="T13" fmla="*/ 0 h 38"/>
                <a:gd name="T14" fmla="*/ 147 w 147"/>
                <a:gd name="T15" fmla="*/ 19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7" h="38">
                  <a:moveTo>
                    <a:pt x="147" y="19"/>
                  </a:moveTo>
                  <a:cubicBezTo>
                    <a:pt x="147" y="30"/>
                    <a:pt x="138" y="38"/>
                    <a:pt x="128" y="38"/>
                  </a:cubicBezTo>
                  <a:cubicBezTo>
                    <a:pt x="19" y="38"/>
                    <a:pt x="19" y="38"/>
                    <a:pt x="19" y="38"/>
                  </a:cubicBezTo>
                  <a:cubicBezTo>
                    <a:pt x="8" y="38"/>
                    <a:pt x="0" y="30"/>
                    <a:pt x="0" y="19"/>
                  </a:cubicBezTo>
                  <a:cubicBezTo>
                    <a:pt x="0" y="19"/>
                    <a:pt x="0" y="19"/>
                    <a:pt x="0" y="19"/>
                  </a:cubicBezTo>
                  <a:cubicBezTo>
                    <a:pt x="0" y="8"/>
                    <a:pt x="8" y="0"/>
                    <a:pt x="19" y="0"/>
                  </a:cubicBezTo>
                  <a:cubicBezTo>
                    <a:pt x="128" y="0"/>
                    <a:pt x="128" y="0"/>
                    <a:pt x="128" y="0"/>
                  </a:cubicBezTo>
                  <a:cubicBezTo>
                    <a:pt x="138" y="0"/>
                    <a:pt x="147" y="8"/>
                    <a:pt x="147" y="19"/>
                  </a:cubicBez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94"/>
            <p:cNvSpPr/>
            <p:nvPr userDrawn="1"/>
          </p:nvSpPr>
          <p:spPr bwMode="auto">
            <a:xfrm>
              <a:off x="3497705" y="2764020"/>
              <a:ext cx="1016001" cy="173220"/>
            </a:xfrm>
            <a:custGeom>
              <a:avLst/>
              <a:gdLst>
                <a:gd name="T0" fmla="*/ 128 w 147"/>
                <a:gd name="T1" fmla="*/ 14 h 25"/>
                <a:gd name="T2" fmla="*/ 19 w 147"/>
                <a:gd name="T3" fmla="*/ 14 h 25"/>
                <a:gd name="T4" fmla="*/ 1 w 147"/>
                <a:gd name="T5" fmla="*/ 0 h 25"/>
                <a:gd name="T6" fmla="*/ 0 w 147"/>
                <a:gd name="T7" fmla="*/ 6 h 25"/>
                <a:gd name="T8" fmla="*/ 0 w 147"/>
                <a:gd name="T9" fmla="*/ 6 h 25"/>
                <a:gd name="T10" fmla="*/ 19 w 147"/>
                <a:gd name="T11" fmla="*/ 25 h 25"/>
                <a:gd name="T12" fmla="*/ 128 w 147"/>
                <a:gd name="T13" fmla="*/ 25 h 25"/>
                <a:gd name="T14" fmla="*/ 147 w 147"/>
                <a:gd name="T15" fmla="*/ 6 h 25"/>
                <a:gd name="T16" fmla="*/ 147 w 147"/>
                <a:gd name="T17" fmla="*/ 6 h 25"/>
                <a:gd name="T18" fmla="*/ 146 w 147"/>
                <a:gd name="T19" fmla="*/ 0 h 25"/>
                <a:gd name="T20" fmla="*/ 128 w 147"/>
                <a:gd name="T2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7" h="25">
                  <a:moveTo>
                    <a:pt x="128" y="14"/>
                  </a:moveTo>
                  <a:cubicBezTo>
                    <a:pt x="19" y="14"/>
                    <a:pt x="19" y="14"/>
                    <a:pt x="19" y="14"/>
                  </a:cubicBezTo>
                  <a:cubicBezTo>
                    <a:pt x="10" y="14"/>
                    <a:pt x="3" y="8"/>
                    <a:pt x="1" y="0"/>
                  </a:cubicBezTo>
                  <a:cubicBezTo>
                    <a:pt x="0" y="2"/>
                    <a:pt x="0" y="4"/>
                    <a:pt x="0" y="6"/>
                  </a:cubicBezTo>
                  <a:cubicBezTo>
                    <a:pt x="0" y="6"/>
                    <a:pt x="0" y="6"/>
                    <a:pt x="0" y="6"/>
                  </a:cubicBezTo>
                  <a:cubicBezTo>
                    <a:pt x="0" y="17"/>
                    <a:pt x="8" y="25"/>
                    <a:pt x="19" y="25"/>
                  </a:cubicBezTo>
                  <a:cubicBezTo>
                    <a:pt x="128" y="25"/>
                    <a:pt x="128" y="25"/>
                    <a:pt x="128" y="25"/>
                  </a:cubicBezTo>
                  <a:cubicBezTo>
                    <a:pt x="138" y="25"/>
                    <a:pt x="147" y="17"/>
                    <a:pt x="147" y="6"/>
                  </a:cubicBezTo>
                  <a:cubicBezTo>
                    <a:pt x="147" y="6"/>
                    <a:pt x="147" y="6"/>
                    <a:pt x="147" y="6"/>
                  </a:cubicBezTo>
                  <a:cubicBezTo>
                    <a:pt x="147" y="4"/>
                    <a:pt x="147" y="2"/>
                    <a:pt x="146" y="0"/>
                  </a:cubicBezTo>
                  <a:cubicBezTo>
                    <a:pt x="144" y="8"/>
                    <a:pt x="136" y="14"/>
                    <a:pt x="128" y="14"/>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5"/>
            <p:cNvSpPr/>
            <p:nvPr userDrawn="1"/>
          </p:nvSpPr>
          <p:spPr bwMode="auto">
            <a:xfrm>
              <a:off x="1835463" y="3207062"/>
              <a:ext cx="399738" cy="403070"/>
            </a:xfrm>
            <a:custGeom>
              <a:avLst/>
              <a:gdLst>
                <a:gd name="T0" fmla="*/ 0 w 58"/>
                <a:gd name="T1" fmla="*/ 28 h 58"/>
                <a:gd name="T2" fmla="*/ 0 w 58"/>
                <a:gd name="T3" fmla="*/ 58 h 58"/>
                <a:gd name="T4" fmla="*/ 58 w 58"/>
                <a:gd name="T5" fmla="*/ 0 h 58"/>
                <a:gd name="T6" fmla="*/ 28 w 58"/>
                <a:gd name="T7" fmla="*/ 0 h 58"/>
                <a:gd name="T8" fmla="*/ 0 w 58"/>
                <a:gd name="T9" fmla="*/ 28 h 58"/>
              </a:gdLst>
              <a:ahLst/>
              <a:cxnLst>
                <a:cxn ang="0">
                  <a:pos x="T0" y="T1"/>
                </a:cxn>
                <a:cxn ang="0">
                  <a:pos x="T2" y="T3"/>
                </a:cxn>
                <a:cxn ang="0">
                  <a:pos x="T4" y="T5"/>
                </a:cxn>
                <a:cxn ang="0">
                  <a:pos x="T6" y="T7"/>
                </a:cxn>
                <a:cxn ang="0">
                  <a:pos x="T8" y="T9"/>
                </a:cxn>
              </a:cxnLst>
              <a:rect l="0" t="0" r="r" b="b"/>
              <a:pathLst>
                <a:path w="58" h="58">
                  <a:moveTo>
                    <a:pt x="0" y="28"/>
                  </a:moveTo>
                  <a:cubicBezTo>
                    <a:pt x="0" y="58"/>
                    <a:pt x="0" y="58"/>
                    <a:pt x="0" y="58"/>
                  </a:cubicBezTo>
                  <a:cubicBezTo>
                    <a:pt x="32" y="58"/>
                    <a:pt x="58" y="32"/>
                    <a:pt x="58" y="0"/>
                  </a:cubicBezTo>
                  <a:cubicBezTo>
                    <a:pt x="28" y="0"/>
                    <a:pt x="28" y="0"/>
                    <a:pt x="28" y="0"/>
                  </a:cubicBezTo>
                  <a:cubicBezTo>
                    <a:pt x="13" y="0"/>
                    <a:pt x="0" y="12"/>
                    <a:pt x="0" y="28"/>
                  </a:cubicBez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6"/>
            <p:cNvSpPr/>
            <p:nvPr userDrawn="1"/>
          </p:nvSpPr>
          <p:spPr bwMode="auto">
            <a:xfrm>
              <a:off x="5772880" y="3207062"/>
              <a:ext cx="396408" cy="403070"/>
            </a:xfrm>
            <a:custGeom>
              <a:avLst/>
              <a:gdLst>
                <a:gd name="T0" fmla="*/ 30 w 57"/>
                <a:gd name="T1" fmla="*/ 0 h 58"/>
                <a:gd name="T2" fmla="*/ 0 w 57"/>
                <a:gd name="T3" fmla="*/ 0 h 58"/>
                <a:gd name="T4" fmla="*/ 57 w 57"/>
                <a:gd name="T5" fmla="*/ 58 h 58"/>
                <a:gd name="T6" fmla="*/ 57 w 57"/>
                <a:gd name="T7" fmla="*/ 28 h 58"/>
                <a:gd name="T8" fmla="*/ 30 w 57"/>
                <a:gd name="T9" fmla="*/ 0 h 58"/>
              </a:gdLst>
              <a:ahLst/>
              <a:cxnLst>
                <a:cxn ang="0">
                  <a:pos x="T0" y="T1"/>
                </a:cxn>
                <a:cxn ang="0">
                  <a:pos x="T2" y="T3"/>
                </a:cxn>
                <a:cxn ang="0">
                  <a:pos x="T4" y="T5"/>
                </a:cxn>
                <a:cxn ang="0">
                  <a:pos x="T6" y="T7"/>
                </a:cxn>
                <a:cxn ang="0">
                  <a:pos x="T8" y="T9"/>
                </a:cxn>
              </a:cxnLst>
              <a:rect l="0" t="0" r="r" b="b"/>
              <a:pathLst>
                <a:path w="57" h="58">
                  <a:moveTo>
                    <a:pt x="30" y="0"/>
                  </a:moveTo>
                  <a:cubicBezTo>
                    <a:pt x="0" y="0"/>
                    <a:pt x="0" y="0"/>
                    <a:pt x="0" y="0"/>
                  </a:cubicBezTo>
                  <a:cubicBezTo>
                    <a:pt x="0" y="32"/>
                    <a:pt x="26" y="58"/>
                    <a:pt x="57" y="58"/>
                  </a:cubicBezTo>
                  <a:cubicBezTo>
                    <a:pt x="57" y="28"/>
                    <a:pt x="57" y="28"/>
                    <a:pt x="57" y="28"/>
                  </a:cubicBezTo>
                  <a:cubicBezTo>
                    <a:pt x="57" y="12"/>
                    <a:pt x="45" y="0"/>
                    <a:pt x="30" y="0"/>
                  </a:cubicBez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97"/>
            <p:cNvSpPr/>
            <p:nvPr userDrawn="1"/>
          </p:nvSpPr>
          <p:spPr bwMode="auto">
            <a:xfrm>
              <a:off x="1835463" y="5702093"/>
              <a:ext cx="399738" cy="399738"/>
            </a:xfrm>
            <a:custGeom>
              <a:avLst/>
              <a:gdLst>
                <a:gd name="T0" fmla="*/ 0 w 58"/>
                <a:gd name="T1" fmla="*/ 0 h 58"/>
                <a:gd name="T2" fmla="*/ 0 w 58"/>
                <a:gd name="T3" fmla="*/ 30 h 58"/>
                <a:gd name="T4" fmla="*/ 28 w 58"/>
                <a:gd name="T5" fmla="*/ 58 h 58"/>
                <a:gd name="T6" fmla="*/ 58 w 58"/>
                <a:gd name="T7" fmla="*/ 58 h 58"/>
                <a:gd name="T8" fmla="*/ 0 w 58"/>
                <a:gd name="T9" fmla="*/ 0 h 58"/>
              </a:gdLst>
              <a:ahLst/>
              <a:cxnLst>
                <a:cxn ang="0">
                  <a:pos x="T0" y="T1"/>
                </a:cxn>
                <a:cxn ang="0">
                  <a:pos x="T2" y="T3"/>
                </a:cxn>
                <a:cxn ang="0">
                  <a:pos x="T4" y="T5"/>
                </a:cxn>
                <a:cxn ang="0">
                  <a:pos x="T6" y="T7"/>
                </a:cxn>
                <a:cxn ang="0">
                  <a:pos x="T8" y="T9"/>
                </a:cxn>
              </a:cxnLst>
              <a:rect l="0" t="0" r="r" b="b"/>
              <a:pathLst>
                <a:path w="58" h="58">
                  <a:moveTo>
                    <a:pt x="0" y="0"/>
                  </a:moveTo>
                  <a:cubicBezTo>
                    <a:pt x="0" y="30"/>
                    <a:pt x="0" y="30"/>
                    <a:pt x="0" y="30"/>
                  </a:cubicBezTo>
                  <a:cubicBezTo>
                    <a:pt x="0" y="46"/>
                    <a:pt x="13" y="58"/>
                    <a:pt x="28" y="58"/>
                  </a:cubicBezTo>
                  <a:cubicBezTo>
                    <a:pt x="58" y="58"/>
                    <a:pt x="58" y="58"/>
                    <a:pt x="58" y="58"/>
                  </a:cubicBezTo>
                  <a:cubicBezTo>
                    <a:pt x="58" y="26"/>
                    <a:pt x="32" y="0"/>
                    <a:pt x="0" y="0"/>
                  </a:cubicBez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98"/>
            <p:cNvSpPr/>
            <p:nvPr userDrawn="1"/>
          </p:nvSpPr>
          <p:spPr bwMode="auto">
            <a:xfrm>
              <a:off x="5772880" y="5702093"/>
              <a:ext cx="396408" cy="399738"/>
            </a:xfrm>
            <a:custGeom>
              <a:avLst/>
              <a:gdLst>
                <a:gd name="T0" fmla="*/ 0 w 57"/>
                <a:gd name="T1" fmla="*/ 58 h 58"/>
                <a:gd name="T2" fmla="*/ 30 w 57"/>
                <a:gd name="T3" fmla="*/ 58 h 58"/>
                <a:gd name="T4" fmla="*/ 57 w 57"/>
                <a:gd name="T5" fmla="*/ 30 h 58"/>
                <a:gd name="T6" fmla="*/ 57 w 57"/>
                <a:gd name="T7" fmla="*/ 0 h 58"/>
                <a:gd name="T8" fmla="*/ 0 w 57"/>
                <a:gd name="T9" fmla="*/ 58 h 58"/>
              </a:gdLst>
              <a:ahLst/>
              <a:cxnLst>
                <a:cxn ang="0">
                  <a:pos x="T0" y="T1"/>
                </a:cxn>
                <a:cxn ang="0">
                  <a:pos x="T2" y="T3"/>
                </a:cxn>
                <a:cxn ang="0">
                  <a:pos x="T4" y="T5"/>
                </a:cxn>
                <a:cxn ang="0">
                  <a:pos x="T6" y="T7"/>
                </a:cxn>
                <a:cxn ang="0">
                  <a:pos x="T8" y="T9"/>
                </a:cxn>
              </a:cxnLst>
              <a:rect l="0" t="0" r="r" b="b"/>
              <a:pathLst>
                <a:path w="57" h="58">
                  <a:moveTo>
                    <a:pt x="0" y="58"/>
                  </a:moveTo>
                  <a:cubicBezTo>
                    <a:pt x="30" y="58"/>
                    <a:pt x="30" y="58"/>
                    <a:pt x="30" y="58"/>
                  </a:cubicBezTo>
                  <a:cubicBezTo>
                    <a:pt x="45" y="58"/>
                    <a:pt x="57" y="46"/>
                    <a:pt x="57" y="30"/>
                  </a:cubicBezTo>
                  <a:cubicBezTo>
                    <a:pt x="57" y="0"/>
                    <a:pt x="57" y="0"/>
                    <a:pt x="57" y="0"/>
                  </a:cubicBezTo>
                  <a:cubicBezTo>
                    <a:pt x="26" y="0"/>
                    <a:pt x="0" y="26"/>
                    <a:pt x="0" y="58"/>
                  </a:cubicBezTo>
                  <a:close/>
                </a:path>
              </a:pathLst>
            </a:custGeom>
            <a:solidFill>
              <a:srgbClr val="85502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99"/>
            <p:cNvSpPr/>
            <p:nvPr userDrawn="1"/>
          </p:nvSpPr>
          <p:spPr bwMode="auto">
            <a:xfrm>
              <a:off x="1835463" y="3207062"/>
              <a:ext cx="296473" cy="326452"/>
            </a:xfrm>
            <a:custGeom>
              <a:avLst/>
              <a:gdLst>
                <a:gd name="T0" fmla="*/ 0 w 43"/>
                <a:gd name="T1" fmla="*/ 47 h 47"/>
                <a:gd name="T2" fmla="*/ 3 w 43"/>
                <a:gd name="T3" fmla="*/ 46 h 47"/>
                <a:gd name="T4" fmla="*/ 6 w 43"/>
                <a:gd name="T5" fmla="*/ 44 h 47"/>
                <a:gd name="T6" fmla="*/ 10 w 43"/>
                <a:gd name="T7" fmla="*/ 42 h 47"/>
                <a:gd name="T8" fmla="*/ 14 w 43"/>
                <a:gd name="T9" fmla="*/ 40 h 47"/>
                <a:gd name="T10" fmla="*/ 18 w 43"/>
                <a:gd name="T11" fmla="*/ 36 h 47"/>
                <a:gd name="T12" fmla="*/ 23 w 43"/>
                <a:gd name="T13" fmla="*/ 33 h 47"/>
                <a:gd name="T14" fmla="*/ 27 w 43"/>
                <a:gd name="T15" fmla="*/ 28 h 47"/>
                <a:gd name="T16" fmla="*/ 31 w 43"/>
                <a:gd name="T17" fmla="*/ 24 h 47"/>
                <a:gd name="T18" fmla="*/ 34 w 43"/>
                <a:gd name="T19" fmla="*/ 19 h 47"/>
                <a:gd name="T20" fmla="*/ 37 w 43"/>
                <a:gd name="T21" fmla="*/ 14 h 47"/>
                <a:gd name="T22" fmla="*/ 39 w 43"/>
                <a:gd name="T23" fmla="*/ 10 h 47"/>
                <a:gd name="T24" fmla="*/ 42 w 43"/>
                <a:gd name="T25" fmla="*/ 3 h 47"/>
                <a:gd name="T26" fmla="*/ 43 w 43"/>
                <a:gd name="T27" fmla="*/ 0 h 47"/>
                <a:gd name="T28" fmla="*/ 42 w 43"/>
                <a:gd name="T29" fmla="*/ 3 h 47"/>
                <a:gd name="T30" fmla="*/ 42 w 43"/>
                <a:gd name="T31" fmla="*/ 6 h 47"/>
                <a:gd name="T32" fmla="*/ 41 w 43"/>
                <a:gd name="T33" fmla="*/ 10 h 47"/>
                <a:gd name="T34" fmla="*/ 39 w 43"/>
                <a:gd name="T35" fmla="*/ 15 h 47"/>
                <a:gd name="T36" fmla="*/ 37 w 43"/>
                <a:gd name="T37" fmla="*/ 20 h 47"/>
                <a:gd name="T38" fmla="*/ 33 w 43"/>
                <a:gd name="T39" fmla="*/ 26 h 47"/>
                <a:gd name="T40" fmla="*/ 30 w 43"/>
                <a:gd name="T41" fmla="*/ 31 h 47"/>
                <a:gd name="T42" fmla="*/ 25 w 43"/>
                <a:gd name="T43" fmla="*/ 35 h 47"/>
                <a:gd name="T44" fmla="*/ 20 w 43"/>
                <a:gd name="T45" fmla="*/ 39 h 47"/>
                <a:gd name="T46" fmla="*/ 15 w 43"/>
                <a:gd name="T47" fmla="*/ 42 h 47"/>
                <a:gd name="T48" fmla="*/ 10 w 43"/>
                <a:gd name="T49" fmla="*/ 44 h 47"/>
                <a:gd name="T50" fmla="*/ 6 w 43"/>
                <a:gd name="T51" fmla="*/ 45 h 47"/>
                <a:gd name="T52" fmla="*/ 3 w 43"/>
                <a:gd name="T53" fmla="*/ 46 h 47"/>
                <a:gd name="T54" fmla="*/ 0 w 43"/>
                <a:gd name="T5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47">
                  <a:moveTo>
                    <a:pt x="0" y="47"/>
                  </a:moveTo>
                  <a:cubicBezTo>
                    <a:pt x="0" y="47"/>
                    <a:pt x="1" y="46"/>
                    <a:pt x="3" y="46"/>
                  </a:cubicBezTo>
                  <a:cubicBezTo>
                    <a:pt x="4" y="45"/>
                    <a:pt x="5" y="45"/>
                    <a:pt x="6" y="44"/>
                  </a:cubicBezTo>
                  <a:cubicBezTo>
                    <a:pt x="7" y="44"/>
                    <a:pt x="8" y="43"/>
                    <a:pt x="10" y="42"/>
                  </a:cubicBezTo>
                  <a:cubicBezTo>
                    <a:pt x="11" y="41"/>
                    <a:pt x="12" y="40"/>
                    <a:pt x="14" y="40"/>
                  </a:cubicBezTo>
                  <a:cubicBezTo>
                    <a:pt x="15" y="39"/>
                    <a:pt x="17" y="37"/>
                    <a:pt x="18" y="36"/>
                  </a:cubicBezTo>
                  <a:cubicBezTo>
                    <a:pt x="20" y="35"/>
                    <a:pt x="21" y="34"/>
                    <a:pt x="23" y="33"/>
                  </a:cubicBezTo>
                  <a:cubicBezTo>
                    <a:pt x="24" y="31"/>
                    <a:pt x="25" y="30"/>
                    <a:pt x="27" y="28"/>
                  </a:cubicBezTo>
                  <a:cubicBezTo>
                    <a:pt x="28" y="27"/>
                    <a:pt x="29" y="25"/>
                    <a:pt x="31" y="24"/>
                  </a:cubicBezTo>
                  <a:cubicBezTo>
                    <a:pt x="32" y="22"/>
                    <a:pt x="33" y="20"/>
                    <a:pt x="34" y="19"/>
                  </a:cubicBezTo>
                  <a:cubicBezTo>
                    <a:pt x="35" y="17"/>
                    <a:pt x="36" y="16"/>
                    <a:pt x="37" y="14"/>
                  </a:cubicBezTo>
                  <a:cubicBezTo>
                    <a:pt x="38" y="13"/>
                    <a:pt x="38" y="11"/>
                    <a:pt x="39" y="10"/>
                  </a:cubicBezTo>
                  <a:cubicBezTo>
                    <a:pt x="40" y="7"/>
                    <a:pt x="41" y="5"/>
                    <a:pt x="42" y="3"/>
                  </a:cubicBezTo>
                  <a:cubicBezTo>
                    <a:pt x="42" y="1"/>
                    <a:pt x="43" y="0"/>
                    <a:pt x="43" y="0"/>
                  </a:cubicBezTo>
                  <a:cubicBezTo>
                    <a:pt x="43" y="0"/>
                    <a:pt x="43" y="1"/>
                    <a:pt x="42" y="3"/>
                  </a:cubicBezTo>
                  <a:cubicBezTo>
                    <a:pt x="42" y="4"/>
                    <a:pt x="42" y="5"/>
                    <a:pt x="42" y="6"/>
                  </a:cubicBezTo>
                  <a:cubicBezTo>
                    <a:pt x="42" y="8"/>
                    <a:pt x="42" y="9"/>
                    <a:pt x="41" y="10"/>
                  </a:cubicBezTo>
                  <a:cubicBezTo>
                    <a:pt x="40" y="12"/>
                    <a:pt x="40" y="14"/>
                    <a:pt x="39" y="15"/>
                  </a:cubicBezTo>
                  <a:cubicBezTo>
                    <a:pt x="39" y="17"/>
                    <a:pt x="38" y="19"/>
                    <a:pt x="37" y="20"/>
                  </a:cubicBezTo>
                  <a:cubicBezTo>
                    <a:pt x="36" y="22"/>
                    <a:pt x="35" y="24"/>
                    <a:pt x="33" y="26"/>
                  </a:cubicBezTo>
                  <a:cubicBezTo>
                    <a:pt x="32" y="27"/>
                    <a:pt x="31" y="29"/>
                    <a:pt x="30" y="31"/>
                  </a:cubicBezTo>
                  <a:cubicBezTo>
                    <a:pt x="28" y="32"/>
                    <a:pt x="26" y="34"/>
                    <a:pt x="25" y="35"/>
                  </a:cubicBezTo>
                  <a:cubicBezTo>
                    <a:pt x="23" y="37"/>
                    <a:pt x="22" y="38"/>
                    <a:pt x="20" y="39"/>
                  </a:cubicBezTo>
                  <a:cubicBezTo>
                    <a:pt x="18" y="40"/>
                    <a:pt x="17" y="41"/>
                    <a:pt x="15" y="42"/>
                  </a:cubicBezTo>
                  <a:cubicBezTo>
                    <a:pt x="13" y="43"/>
                    <a:pt x="12" y="43"/>
                    <a:pt x="10" y="44"/>
                  </a:cubicBezTo>
                  <a:cubicBezTo>
                    <a:pt x="9" y="45"/>
                    <a:pt x="8" y="45"/>
                    <a:pt x="6" y="45"/>
                  </a:cubicBezTo>
                  <a:cubicBezTo>
                    <a:pt x="5" y="46"/>
                    <a:pt x="4" y="46"/>
                    <a:pt x="3" y="46"/>
                  </a:cubicBezTo>
                  <a:cubicBezTo>
                    <a:pt x="1" y="47"/>
                    <a:pt x="0" y="47"/>
                    <a:pt x="0" y="47"/>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00"/>
            <p:cNvSpPr/>
            <p:nvPr userDrawn="1"/>
          </p:nvSpPr>
          <p:spPr bwMode="auto">
            <a:xfrm>
              <a:off x="5879476" y="3207062"/>
              <a:ext cx="289811" cy="326452"/>
            </a:xfrm>
            <a:custGeom>
              <a:avLst/>
              <a:gdLst>
                <a:gd name="T0" fmla="*/ 0 w 42"/>
                <a:gd name="T1" fmla="*/ 0 h 47"/>
                <a:gd name="T2" fmla="*/ 1 w 42"/>
                <a:gd name="T3" fmla="*/ 3 h 47"/>
                <a:gd name="T4" fmla="*/ 2 w 42"/>
                <a:gd name="T5" fmla="*/ 6 h 47"/>
                <a:gd name="T6" fmla="*/ 4 w 42"/>
                <a:gd name="T7" fmla="*/ 10 h 47"/>
                <a:gd name="T8" fmla="*/ 6 w 42"/>
                <a:gd name="T9" fmla="*/ 14 h 47"/>
                <a:gd name="T10" fmla="*/ 9 w 42"/>
                <a:gd name="T11" fmla="*/ 19 h 47"/>
                <a:gd name="T12" fmla="*/ 12 w 42"/>
                <a:gd name="T13" fmla="*/ 24 h 47"/>
                <a:gd name="T14" fmla="*/ 16 w 42"/>
                <a:gd name="T15" fmla="*/ 28 h 47"/>
                <a:gd name="T16" fmla="*/ 20 w 42"/>
                <a:gd name="T17" fmla="*/ 33 h 47"/>
                <a:gd name="T18" fmla="*/ 24 w 42"/>
                <a:gd name="T19" fmla="*/ 36 h 47"/>
                <a:gd name="T20" fmla="*/ 29 w 42"/>
                <a:gd name="T21" fmla="*/ 40 h 47"/>
                <a:gd name="T22" fmla="*/ 33 w 42"/>
                <a:gd name="T23" fmla="*/ 42 h 47"/>
                <a:gd name="T24" fmla="*/ 40 w 42"/>
                <a:gd name="T25" fmla="*/ 46 h 47"/>
                <a:gd name="T26" fmla="*/ 42 w 42"/>
                <a:gd name="T27" fmla="*/ 47 h 47"/>
                <a:gd name="T28" fmla="*/ 39 w 42"/>
                <a:gd name="T29" fmla="*/ 46 h 47"/>
                <a:gd name="T30" fmla="*/ 36 w 42"/>
                <a:gd name="T31" fmla="*/ 45 h 47"/>
                <a:gd name="T32" fmla="*/ 32 w 42"/>
                <a:gd name="T33" fmla="*/ 44 h 47"/>
                <a:gd name="T34" fmla="*/ 27 w 42"/>
                <a:gd name="T35" fmla="*/ 42 h 47"/>
                <a:gd name="T36" fmla="*/ 23 w 42"/>
                <a:gd name="T37" fmla="*/ 39 h 47"/>
                <a:gd name="T38" fmla="*/ 18 w 42"/>
                <a:gd name="T39" fmla="*/ 35 h 47"/>
                <a:gd name="T40" fmla="*/ 13 w 42"/>
                <a:gd name="T41" fmla="*/ 31 h 47"/>
                <a:gd name="T42" fmla="*/ 9 w 42"/>
                <a:gd name="T43" fmla="*/ 26 h 47"/>
                <a:gd name="T44" fmla="*/ 6 w 42"/>
                <a:gd name="T45" fmla="*/ 20 h 47"/>
                <a:gd name="T46" fmla="*/ 3 w 42"/>
                <a:gd name="T47" fmla="*/ 15 h 47"/>
                <a:gd name="T48" fmla="*/ 2 w 42"/>
                <a:gd name="T49" fmla="*/ 10 h 47"/>
                <a:gd name="T50" fmla="*/ 1 w 42"/>
                <a:gd name="T51" fmla="*/ 6 h 47"/>
                <a:gd name="T52" fmla="*/ 0 w 42"/>
                <a:gd name="T53" fmla="*/ 3 h 47"/>
                <a:gd name="T54" fmla="*/ 0 w 42"/>
                <a:gd name="T5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47">
                  <a:moveTo>
                    <a:pt x="0" y="0"/>
                  </a:moveTo>
                  <a:cubicBezTo>
                    <a:pt x="0" y="0"/>
                    <a:pt x="0" y="1"/>
                    <a:pt x="1" y="3"/>
                  </a:cubicBezTo>
                  <a:cubicBezTo>
                    <a:pt x="1" y="4"/>
                    <a:pt x="1" y="5"/>
                    <a:pt x="2" y="6"/>
                  </a:cubicBezTo>
                  <a:cubicBezTo>
                    <a:pt x="2" y="7"/>
                    <a:pt x="3" y="8"/>
                    <a:pt x="4" y="10"/>
                  </a:cubicBezTo>
                  <a:cubicBezTo>
                    <a:pt x="4" y="11"/>
                    <a:pt x="5" y="13"/>
                    <a:pt x="6" y="14"/>
                  </a:cubicBezTo>
                  <a:cubicBezTo>
                    <a:pt x="6" y="16"/>
                    <a:pt x="8" y="17"/>
                    <a:pt x="9" y="19"/>
                  </a:cubicBezTo>
                  <a:cubicBezTo>
                    <a:pt x="10" y="20"/>
                    <a:pt x="11" y="22"/>
                    <a:pt x="12" y="24"/>
                  </a:cubicBezTo>
                  <a:cubicBezTo>
                    <a:pt x="13" y="25"/>
                    <a:pt x="14" y="27"/>
                    <a:pt x="16" y="28"/>
                  </a:cubicBezTo>
                  <a:cubicBezTo>
                    <a:pt x="17" y="30"/>
                    <a:pt x="19" y="31"/>
                    <a:pt x="20" y="33"/>
                  </a:cubicBezTo>
                  <a:cubicBezTo>
                    <a:pt x="21" y="34"/>
                    <a:pt x="23" y="35"/>
                    <a:pt x="24" y="36"/>
                  </a:cubicBezTo>
                  <a:cubicBezTo>
                    <a:pt x="26" y="37"/>
                    <a:pt x="27" y="39"/>
                    <a:pt x="29" y="40"/>
                  </a:cubicBezTo>
                  <a:cubicBezTo>
                    <a:pt x="30" y="40"/>
                    <a:pt x="32" y="41"/>
                    <a:pt x="33" y="42"/>
                  </a:cubicBezTo>
                  <a:cubicBezTo>
                    <a:pt x="36" y="44"/>
                    <a:pt x="38" y="45"/>
                    <a:pt x="40" y="46"/>
                  </a:cubicBezTo>
                  <a:cubicBezTo>
                    <a:pt x="41" y="46"/>
                    <a:pt x="42" y="47"/>
                    <a:pt x="42" y="47"/>
                  </a:cubicBezTo>
                  <a:cubicBezTo>
                    <a:pt x="42" y="47"/>
                    <a:pt x="41" y="47"/>
                    <a:pt x="39" y="46"/>
                  </a:cubicBezTo>
                  <a:cubicBezTo>
                    <a:pt x="39" y="46"/>
                    <a:pt x="37" y="46"/>
                    <a:pt x="36" y="45"/>
                  </a:cubicBezTo>
                  <a:cubicBezTo>
                    <a:pt x="35" y="45"/>
                    <a:pt x="34" y="45"/>
                    <a:pt x="32" y="44"/>
                  </a:cubicBezTo>
                  <a:cubicBezTo>
                    <a:pt x="31" y="43"/>
                    <a:pt x="29" y="43"/>
                    <a:pt x="27" y="42"/>
                  </a:cubicBezTo>
                  <a:cubicBezTo>
                    <a:pt x="26" y="41"/>
                    <a:pt x="24" y="40"/>
                    <a:pt x="23" y="39"/>
                  </a:cubicBezTo>
                  <a:cubicBezTo>
                    <a:pt x="21" y="38"/>
                    <a:pt x="19" y="37"/>
                    <a:pt x="18" y="35"/>
                  </a:cubicBezTo>
                  <a:cubicBezTo>
                    <a:pt x="16" y="34"/>
                    <a:pt x="15" y="32"/>
                    <a:pt x="13" y="31"/>
                  </a:cubicBezTo>
                  <a:cubicBezTo>
                    <a:pt x="12" y="29"/>
                    <a:pt x="10" y="27"/>
                    <a:pt x="9" y="26"/>
                  </a:cubicBezTo>
                  <a:cubicBezTo>
                    <a:pt x="8" y="24"/>
                    <a:pt x="7" y="22"/>
                    <a:pt x="6" y="20"/>
                  </a:cubicBezTo>
                  <a:cubicBezTo>
                    <a:pt x="5" y="19"/>
                    <a:pt x="4" y="17"/>
                    <a:pt x="3" y="15"/>
                  </a:cubicBezTo>
                  <a:cubicBezTo>
                    <a:pt x="3" y="14"/>
                    <a:pt x="2" y="12"/>
                    <a:pt x="2" y="10"/>
                  </a:cubicBezTo>
                  <a:cubicBezTo>
                    <a:pt x="1" y="9"/>
                    <a:pt x="1" y="8"/>
                    <a:pt x="1" y="6"/>
                  </a:cubicBezTo>
                  <a:cubicBezTo>
                    <a:pt x="0" y="5"/>
                    <a:pt x="0" y="4"/>
                    <a:pt x="0" y="3"/>
                  </a:cubicBezTo>
                  <a:cubicBezTo>
                    <a:pt x="0" y="1"/>
                    <a:pt x="0" y="0"/>
                    <a:pt x="0" y="0"/>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01"/>
            <p:cNvSpPr/>
            <p:nvPr userDrawn="1"/>
          </p:nvSpPr>
          <p:spPr bwMode="auto">
            <a:xfrm>
              <a:off x="1835463" y="5775378"/>
              <a:ext cx="296473" cy="326452"/>
            </a:xfrm>
            <a:custGeom>
              <a:avLst/>
              <a:gdLst>
                <a:gd name="T0" fmla="*/ 43 w 43"/>
                <a:gd name="T1" fmla="*/ 47 h 47"/>
                <a:gd name="T2" fmla="*/ 42 w 43"/>
                <a:gd name="T3" fmla="*/ 44 h 47"/>
                <a:gd name="T4" fmla="*/ 41 w 43"/>
                <a:gd name="T5" fmla="*/ 41 h 47"/>
                <a:gd name="T6" fmla="*/ 39 w 43"/>
                <a:gd name="T7" fmla="*/ 37 h 47"/>
                <a:gd name="T8" fmla="*/ 37 w 43"/>
                <a:gd name="T9" fmla="*/ 33 h 47"/>
                <a:gd name="T10" fmla="*/ 34 w 43"/>
                <a:gd name="T11" fmla="*/ 28 h 47"/>
                <a:gd name="T12" fmla="*/ 31 w 43"/>
                <a:gd name="T13" fmla="*/ 23 h 47"/>
                <a:gd name="T14" fmla="*/ 27 w 43"/>
                <a:gd name="T15" fmla="*/ 19 h 47"/>
                <a:gd name="T16" fmla="*/ 23 w 43"/>
                <a:gd name="T17" fmla="*/ 14 h 47"/>
                <a:gd name="T18" fmla="*/ 18 w 43"/>
                <a:gd name="T19" fmla="*/ 11 h 47"/>
                <a:gd name="T20" fmla="*/ 14 w 43"/>
                <a:gd name="T21" fmla="*/ 7 h 47"/>
                <a:gd name="T22" fmla="*/ 10 w 43"/>
                <a:gd name="T23" fmla="*/ 5 h 47"/>
                <a:gd name="T24" fmla="*/ 3 w 43"/>
                <a:gd name="T25" fmla="*/ 1 h 47"/>
                <a:gd name="T26" fmla="*/ 0 w 43"/>
                <a:gd name="T27" fmla="*/ 0 h 47"/>
                <a:gd name="T28" fmla="*/ 3 w 43"/>
                <a:gd name="T29" fmla="*/ 1 h 47"/>
                <a:gd name="T30" fmla="*/ 6 w 43"/>
                <a:gd name="T31" fmla="*/ 2 h 47"/>
                <a:gd name="T32" fmla="*/ 10 w 43"/>
                <a:gd name="T33" fmla="*/ 3 h 47"/>
                <a:gd name="T34" fmla="*/ 15 w 43"/>
                <a:gd name="T35" fmla="*/ 5 h 47"/>
                <a:gd name="T36" fmla="*/ 20 w 43"/>
                <a:gd name="T37" fmla="*/ 8 h 47"/>
                <a:gd name="T38" fmla="*/ 25 w 43"/>
                <a:gd name="T39" fmla="*/ 12 h 47"/>
                <a:gd name="T40" fmla="*/ 30 w 43"/>
                <a:gd name="T41" fmla="*/ 16 h 47"/>
                <a:gd name="T42" fmla="*/ 33 w 43"/>
                <a:gd name="T43" fmla="*/ 21 h 47"/>
                <a:gd name="T44" fmla="*/ 37 w 43"/>
                <a:gd name="T45" fmla="*/ 26 h 47"/>
                <a:gd name="T46" fmla="*/ 39 w 43"/>
                <a:gd name="T47" fmla="*/ 32 h 47"/>
                <a:gd name="T48" fmla="*/ 41 w 43"/>
                <a:gd name="T49" fmla="*/ 37 h 47"/>
                <a:gd name="T50" fmla="*/ 42 w 43"/>
                <a:gd name="T51" fmla="*/ 41 h 47"/>
                <a:gd name="T52" fmla="*/ 42 w 43"/>
                <a:gd name="T53" fmla="*/ 44 h 47"/>
                <a:gd name="T54" fmla="*/ 43 w 43"/>
                <a:gd name="T5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47">
                  <a:moveTo>
                    <a:pt x="43" y="47"/>
                  </a:moveTo>
                  <a:cubicBezTo>
                    <a:pt x="43" y="47"/>
                    <a:pt x="42" y="46"/>
                    <a:pt x="42" y="44"/>
                  </a:cubicBezTo>
                  <a:cubicBezTo>
                    <a:pt x="41" y="43"/>
                    <a:pt x="41" y="42"/>
                    <a:pt x="41" y="41"/>
                  </a:cubicBezTo>
                  <a:cubicBezTo>
                    <a:pt x="40" y="40"/>
                    <a:pt x="40" y="38"/>
                    <a:pt x="39" y="37"/>
                  </a:cubicBezTo>
                  <a:cubicBezTo>
                    <a:pt x="38" y="36"/>
                    <a:pt x="38" y="34"/>
                    <a:pt x="37" y="33"/>
                  </a:cubicBezTo>
                  <a:cubicBezTo>
                    <a:pt x="36" y="31"/>
                    <a:pt x="35" y="30"/>
                    <a:pt x="34" y="28"/>
                  </a:cubicBezTo>
                  <a:cubicBezTo>
                    <a:pt x="33" y="27"/>
                    <a:pt x="32" y="25"/>
                    <a:pt x="31" y="23"/>
                  </a:cubicBezTo>
                  <a:cubicBezTo>
                    <a:pt x="29" y="22"/>
                    <a:pt x="28" y="20"/>
                    <a:pt x="27" y="19"/>
                  </a:cubicBezTo>
                  <a:cubicBezTo>
                    <a:pt x="25" y="17"/>
                    <a:pt x="24" y="16"/>
                    <a:pt x="23" y="14"/>
                  </a:cubicBezTo>
                  <a:cubicBezTo>
                    <a:pt x="21" y="13"/>
                    <a:pt x="20" y="12"/>
                    <a:pt x="18" y="11"/>
                  </a:cubicBezTo>
                  <a:cubicBezTo>
                    <a:pt x="17" y="10"/>
                    <a:pt x="15" y="8"/>
                    <a:pt x="14" y="7"/>
                  </a:cubicBezTo>
                  <a:cubicBezTo>
                    <a:pt x="12" y="6"/>
                    <a:pt x="11" y="6"/>
                    <a:pt x="10" y="5"/>
                  </a:cubicBezTo>
                  <a:cubicBezTo>
                    <a:pt x="7" y="3"/>
                    <a:pt x="5" y="2"/>
                    <a:pt x="3" y="1"/>
                  </a:cubicBezTo>
                  <a:cubicBezTo>
                    <a:pt x="1" y="1"/>
                    <a:pt x="0" y="0"/>
                    <a:pt x="0" y="0"/>
                  </a:cubicBezTo>
                  <a:cubicBezTo>
                    <a:pt x="0" y="0"/>
                    <a:pt x="1" y="0"/>
                    <a:pt x="3" y="1"/>
                  </a:cubicBezTo>
                  <a:cubicBezTo>
                    <a:pt x="4" y="1"/>
                    <a:pt x="5" y="1"/>
                    <a:pt x="6" y="2"/>
                  </a:cubicBezTo>
                  <a:cubicBezTo>
                    <a:pt x="8" y="2"/>
                    <a:pt x="9" y="2"/>
                    <a:pt x="10" y="3"/>
                  </a:cubicBezTo>
                  <a:cubicBezTo>
                    <a:pt x="12" y="4"/>
                    <a:pt x="14" y="4"/>
                    <a:pt x="15" y="5"/>
                  </a:cubicBezTo>
                  <a:cubicBezTo>
                    <a:pt x="17" y="6"/>
                    <a:pt x="18" y="7"/>
                    <a:pt x="20" y="8"/>
                  </a:cubicBezTo>
                  <a:cubicBezTo>
                    <a:pt x="22" y="9"/>
                    <a:pt x="23" y="10"/>
                    <a:pt x="25" y="12"/>
                  </a:cubicBezTo>
                  <a:cubicBezTo>
                    <a:pt x="26" y="13"/>
                    <a:pt x="28" y="15"/>
                    <a:pt x="30" y="16"/>
                  </a:cubicBezTo>
                  <a:cubicBezTo>
                    <a:pt x="31" y="18"/>
                    <a:pt x="32" y="20"/>
                    <a:pt x="33" y="21"/>
                  </a:cubicBezTo>
                  <a:cubicBezTo>
                    <a:pt x="35" y="23"/>
                    <a:pt x="36" y="25"/>
                    <a:pt x="37" y="26"/>
                  </a:cubicBezTo>
                  <a:cubicBezTo>
                    <a:pt x="38" y="28"/>
                    <a:pt x="39" y="30"/>
                    <a:pt x="39" y="32"/>
                  </a:cubicBezTo>
                  <a:cubicBezTo>
                    <a:pt x="40" y="33"/>
                    <a:pt x="40" y="35"/>
                    <a:pt x="41" y="37"/>
                  </a:cubicBezTo>
                  <a:cubicBezTo>
                    <a:pt x="42" y="38"/>
                    <a:pt x="42" y="39"/>
                    <a:pt x="42" y="41"/>
                  </a:cubicBezTo>
                  <a:cubicBezTo>
                    <a:pt x="42" y="42"/>
                    <a:pt x="42" y="43"/>
                    <a:pt x="42" y="44"/>
                  </a:cubicBezTo>
                  <a:cubicBezTo>
                    <a:pt x="43" y="46"/>
                    <a:pt x="43" y="47"/>
                    <a:pt x="43" y="47"/>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02"/>
            <p:cNvSpPr/>
            <p:nvPr userDrawn="1"/>
          </p:nvSpPr>
          <p:spPr bwMode="auto">
            <a:xfrm>
              <a:off x="5879476" y="5775378"/>
              <a:ext cx="289811" cy="326452"/>
            </a:xfrm>
            <a:custGeom>
              <a:avLst/>
              <a:gdLst>
                <a:gd name="T0" fmla="*/ 42 w 42"/>
                <a:gd name="T1" fmla="*/ 0 h 47"/>
                <a:gd name="T2" fmla="*/ 40 w 42"/>
                <a:gd name="T3" fmla="*/ 1 h 47"/>
                <a:gd name="T4" fmla="*/ 37 w 42"/>
                <a:gd name="T5" fmla="*/ 3 h 47"/>
                <a:gd name="T6" fmla="*/ 33 w 42"/>
                <a:gd name="T7" fmla="*/ 5 h 47"/>
                <a:gd name="T8" fmla="*/ 29 w 42"/>
                <a:gd name="T9" fmla="*/ 7 h 47"/>
                <a:gd name="T10" fmla="*/ 24 w 42"/>
                <a:gd name="T11" fmla="*/ 11 h 47"/>
                <a:gd name="T12" fmla="*/ 20 w 42"/>
                <a:gd name="T13" fmla="*/ 14 h 47"/>
                <a:gd name="T14" fmla="*/ 16 w 42"/>
                <a:gd name="T15" fmla="*/ 19 h 47"/>
                <a:gd name="T16" fmla="*/ 12 w 42"/>
                <a:gd name="T17" fmla="*/ 23 h 47"/>
                <a:gd name="T18" fmla="*/ 9 w 42"/>
                <a:gd name="T19" fmla="*/ 28 h 47"/>
                <a:gd name="T20" fmla="*/ 6 w 42"/>
                <a:gd name="T21" fmla="*/ 33 h 47"/>
                <a:gd name="T22" fmla="*/ 4 w 42"/>
                <a:gd name="T23" fmla="*/ 37 h 47"/>
                <a:gd name="T24" fmla="*/ 1 w 42"/>
                <a:gd name="T25" fmla="*/ 44 h 47"/>
                <a:gd name="T26" fmla="*/ 0 w 42"/>
                <a:gd name="T27" fmla="*/ 47 h 47"/>
                <a:gd name="T28" fmla="*/ 0 w 42"/>
                <a:gd name="T29" fmla="*/ 44 h 47"/>
                <a:gd name="T30" fmla="*/ 1 w 42"/>
                <a:gd name="T31" fmla="*/ 41 h 47"/>
                <a:gd name="T32" fmla="*/ 2 w 42"/>
                <a:gd name="T33" fmla="*/ 36 h 47"/>
                <a:gd name="T34" fmla="*/ 3 w 42"/>
                <a:gd name="T35" fmla="*/ 32 h 47"/>
                <a:gd name="T36" fmla="*/ 6 w 42"/>
                <a:gd name="T37" fmla="*/ 26 h 47"/>
                <a:gd name="T38" fmla="*/ 9 w 42"/>
                <a:gd name="T39" fmla="*/ 21 h 47"/>
                <a:gd name="T40" fmla="*/ 13 w 42"/>
                <a:gd name="T41" fmla="*/ 16 h 47"/>
                <a:gd name="T42" fmla="*/ 18 w 42"/>
                <a:gd name="T43" fmla="*/ 12 h 47"/>
                <a:gd name="T44" fmla="*/ 23 w 42"/>
                <a:gd name="T45" fmla="*/ 8 h 47"/>
                <a:gd name="T46" fmla="*/ 27 w 42"/>
                <a:gd name="T47" fmla="*/ 5 h 47"/>
                <a:gd name="T48" fmla="*/ 32 w 42"/>
                <a:gd name="T49" fmla="*/ 3 h 47"/>
                <a:gd name="T50" fmla="*/ 36 w 42"/>
                <a:gd name="T51" fmla="*/ 2 h 47"/>
                <a:gd name="T52" fmla="*/ 39 w 42"/>
                <a:gd name="T53" fmla="*/ 1 h 47"/>
                <a:gd name="T54" fmla="*/ 42 w 42"/>
                <a:gd name="T5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47">
                  <a:moveTo>
                    <a:pt x="42" y="0"/>
                  </a:moveTo>
                  <a:cubicBezTo>
                    <a:pt x="42" y="0"/>
                    <a:pt x="41" y="1"/>
                    <a:pt x="40" y="1"/>
                  </a:cubicBezTo>
                  <a:cubicBezTo>
                    <a:pt x="39" y="2"/>
                    <a:pt x="38" y="2"/>
                    <a:pt x="37" y="3"/>
                  </a:cubicBezTo>
                  <a:cubicBezTo>
                    <a:pt x="36" y="3"/>
                    <a:pt x="34" y="4"/>
                    <a:pt x="33" y="5"/>
                  </a:cubicBezTo>
                  <a:cubicBezTo>
                    <a:pt x="32" y="6"/>
                    <a:pt x="30" y="6"/>
                    <a:pt x="29" y="7"/>
                  </a:cubicBezTo>
                  <a:cubicBezTo>
                    <a:pt x="27" y="8"/>
                    <a:pt x="26" y="10"/>
                    <a:pt x="24" y="11"/>
                  </a:cubicBezTo>
                  <a:cubicBezTo>
                    <a:pt x="23" y="12"/>
                    <a:pt x="21" y="13"/>
                    <a:pt x="20" y="14"/>
                  </a:cubicBezTo>
                  <a:cubicBezTo>
                    <a:pt x="19" y="16"/>
                    <a:pt x="17" y="17"/>
                    <a:pt x="16" y="19"/>
                  </a:cubicBezTo>
                  <a:cubicBezTo>
                    <a:pt x="14" y="20"/>
                    <a:pt x="13" y="22"/>
                    <a:pt x="12" y="23"/>
                  </a:cubicBezTo>
                  <a:cubicBezTo>
                    <a:pt x="11" y="25"/>
                    <a:pt x="10" y="27"/>
                    <a:pt x="9" y="28"/>
                  </a:cubicBezTo>
                  <a:cubicBezTo>
                    <a:pt x="8" y="30"/>
                    <a:pt x="6" y="31"/>
                    <a:pt x="6" y="33"/>
                  </a:cubicBezTo>
                  <a:cubicBezTo>
                    <a:pt x="5" y="34"/>
                    <a:pt x="4" y="36"/>
                    <a:pt x="4" y="37"/>
                  </a:cubicBezTo>
                  <a:cubicBezTo>
                    <a:pt x="2" y="40"/>
                    <a:pt x="2" y="42"/>
                    <a:pt x="1" y="44"/>
                  </a:cubicBezTo>
                  <a:cubicBezTo>
                    <a:pt x="0" y="46"/>
                    <a:pt x="0" y="47"/>
                    <a:pt x="0" y="47"/>
                  </a:cubicBezTo>
                  <a:cubicBezTo>
                    <a:pt x="0" y="47"/>
                    <a:pt x="0" y="46"/>
                    <a:pt x="0" y="44"/>
                  </a:cubicBezTo>
                  <a:cubicBezTo>
                    <a:pt x="0" y="43"/>
                    <a:pt x="0" y="42"/>
                    <a:pt x="1" y="41"/>
                  </a:cubicBezTo>
                  <a:cubicBezTo>
                    <a:pt x="1" y="39"/>
                    <a:pt x="1" y="38"/>
                    <a:pt x="2" y="36"/>
                  </a:cubicBezTo>
                  <a:cubicBezTo>
                    <a:pt x="2" y="35"/>
                    <a:pt x="3" y="33"/>
                    <a:pt x="3" y="32"/>
                  </a:cubicBezTo>
                  <a:cubicBezTo>
                    <a:pt x="4" y="30"/>
                    <a:pt x="5" y="28"/>
                    <a:pt x="6" y="26"/>
                  </a:cubicBezTo>
                  <a:cubicBezTo>
                    <a:pt x="7" y="25"/>
                    <a:pt x="8" y="23"/>
                    <a:pt x="9" y="21"/>
                  </a:cubicBezTo>
                  <a:cubicBezTo>
                    <a:pt x="10" y="20"/>
                    <a:pt x="12" y="18"/>
                    <a:pt x="13" y="16"/>
                  </a:cubicBezTo>
                  <a:cubicBezTo>
                    <a:pt x="15" y="15"/>
                    <a:pt x="16" y="13"/>
                    <a:pt x="18" y="12"/>
                  </a:cubicBezTo>
                  <a:cubicBezTo>
                    <a:pt x="19" y="10"/>
                    <a:pt x="21" y="9"/>
                    <a:pt x="23" y="8"/>
                  </a:cubicBezTo>
                  <a:cubicBezTo>
                    <a:pt x="24" y="7"/>
                    <a:pt x="26" y="6"/>
                    <a:pt x="27" y="5"/>
                  </a:cubicBezTo>
                  <a:cubicBezTo>
                    <a:pt x="29" y="4"/>
                    <a:pt x="31" y="4"/>
                    <a:pt x="32" y="3"/>
                  </a:cubicBezTo>
                  <a:cubicBezTo>
                    <a:pt x="34" y="2"/>
                    <a:pt x="35" y="2"/>
                    <a:pt x="36" y="2"/>
                  </a:cubicBezTo>
                  <a:cubicBezTo>
                    <a:pt x="37" y="1"/>
                    <a:pt x="39" y="1"/>
                    <a:pt x="39" y="1"/>
                  </a:cubicBezTo>
                  <a:cubicBezTo>
                    <a:pt x="41" y="0"/>
                    <a:pt x="42" y="0"/>
                    <a:pt x="42" y="0"/>
                  </a:cubicBezTo>
                  <a:close/>
                </a:path>
              </a:pathLst>
            </a:custGeom>
            <a:solidFill>
              <a:srgbClr val="472B1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03"/>
            <p:cNvSpPr>
              <a:spLocks noEditPoints="1"/>
            </p:cNvSpPr>
            <p:nvPr userDrawn="1"/>
          </p:nvSpPr>
          <p:spPr bwMode="auto">
            <a:xfrm>
              <a:off x="2721549" y="3593475"/>
              <a:ext cx="602939" cy="499672"/>
            </a:xfrm>
            <a:custGeom>
              <a:avLst/>
              <a:gdLst>
                <a:gd name="T0" fmla="*/ 68 w 87"/>
                <a:gd name="T1" fmla="*/ 0 h 72"/>
                <a:gd name="T2" fmla="*/ 19 w 87"/>
                <a:gd name="T3" fmla="*/ 0 h 72"/>
                <a:gd name="T4" fmla="*/ 0 w 87"/>
                <a:gd name="T5" fmla="*/ 19 h 72"/>
                <a:gd name="T6" fmla="*/ 0 w 87"/>
                <a:gd name="T7" fmla="*/ 53 h 72"/>
                <a:gd name="T8" fmla="*/ 19 w 87"/>
                <a:gd name="T9" fmla="*/ 72 h 72"/>
                <a:gd name="T10" fmla="*/ 68 w 87"/>
                <a:gd name="T11" fmla="*/ 72 h 72"/>
                <a:gd name="T12" fmla="*/ 87 w 87"/>
                <a:gd name="T13" fmla="*/ 53 h 72"/>
                <a:gd name="T14" fmla="*/ 87 w 87"/>
                <a:gd name="T15" fmla="*/ 19 h 72"/>
                <a:gd name="T16" fmla="*/ 68 w 87"/>
                <a:gd name="T17" fmla="*/ 0 h 72"/>
                <a:gd name="T18" fmla="*/ 80 w 87"/>
                <a:gd name="T19" fmla="*/ 48 h 72"/>
                <a:gd name="T20" fmla="*/ 64 w 87"/>
                <a:gd name="T21" fmla="*/ 64 h 72"/>
                <a:gd name="T22" fmla="*/ 23 w 87"/>
                <a:gd name="T23" fmla="*/ 64 h 72"/>
                <a:gd name="T24" fmla="*/ 7 w 87"/>
                <a:gd name="T25" fmla="*/ 48 h 72"/>
                <a:gd name="T26" fmla="*/ 7 w 87"/>
                <a:gd name="T27" fmla="*/ 24 h 72"/>
                <a:gd name="T28" fmla="*/ 23 w 87"/>
                <a:gd name="T29" fmla="*/ 8 h 72"/>
                <a:gd name="T30" fmla="*/ 64 w 87"/>
                <a:gd name="T31" fmla="*/ 8 h 72"/>
                <a:gd name="T32" fmla="*/ 80 w 87"/>
                <a:gd name="T33" fmla="*/ 24 h 72"/>
                <a:gd name="T34" fmla="*/ 80 w 87"/>
                <a:gd name="T35"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7" h="72">
                  <a:moveTo>
                    <a:pt x="68" y="0"/>
                  </a:moveTo>
                  <a:cubicBezTo>
                    <a:pt x="19" y="0"/>
                    <a:pt x="19" y="0"/>
                    <a:pt x="19" y="0"/>
                  </a:cubicBezTo>
                  <a:cubicBezTo>
                    <a:pt x="9" y="0"/>
                    <a:pt x="0" y="9"/>
                    <a:pt x="0" y="19"/>
                  </a:cubicBezTo>
                  <a:cubicBezTo>
                    <a:pt x="0" y="53"/>
                    <a:pt x="0" y="53"/>
                    <a:pt x="0" y="53"/>
                  </a:cubicBezTo>
                  <a:cubicBezTo>
                    <a:pt x="0" y="63"/>
                    <a:pt x="9" y="72"/>
                    <a:pt x="19" y="72"/>
                  </a:cubicBezTo>
                  <a:cubicBezTo>
                    <a:pt x="68" y="72"/>
                    <a:pt x="68" y="72"/>
                    <a:pt x="68" y="72"/>
                  </a:cubicBezTo>
                  <a:cubicBezTo>
                    <a:pt x="78" y="72"/>
                    <a:pt x="87" y="63"/>
                    <a:pt x="87" y="53"/>
                  </a:cubicBezTo>
                  <a:cubicBezTo>
                    <a:pt x="87" y="19"/>
                    <a:pt x="87" y="19"/>
                    <a:pt x="87" y="19"/>
                  </a:cubicBezTo>
                  <a:cubicBezTo>
                    <a:pt x="87" y="9"/>
                    <a:pt x="78" y="0"/>
                    <a:pt x="68" y="0"/>
                  </a:cubicBezTo>
                  <a:close/>
                  <a:moveTo>
                    <a:pt x="80" y="48"/>
                  </a:moveTo>
                  <a:cubicBezTo>
                    <a:pt x="80" y="57"/>
                    <a:pt x="73" y="64"/>
                    <a:pt x="64" y="64"/>
                  </a:cubicBezTo>
                  <a:cubicBezTo>
                    <a:pt x="23" y="64"/>
                    <a:pt x="23" y="64"/>
                    <a:pt x="23" y="64"/>
                  </a:cubicBezTo>
                  <a:cubicBezTo>
                    <a:pt x="14" y="64"/>
                    <a:pt x="7" y="57"/>
                    <a:pt x="7" y="48"/>
                  </a:cubicBezTo>
                  <a:cubicBezTo>
                    <a:pt x="7" y="24"/>
                    <a:pt x="7" y="24"/>
                    <a:pt x="7" y="24"/>
                  </a:cubicBezTo>
                  <a:cubicBezTo>
                    <a:pt x="7" y="15"/>
                    <a:pt x="14" y="8"/>
                    <a:pt x="23" y="8"/>
                  </a:cubicBezTo>
                  <a:cubicBezTo>
                    <a:pt x="64" y="8"/>
                    <a:pt x="64" y="8"/>
                    <a:pt x="64" y="8"/>
                  </a:cubicBezTo>
                  <a:cubicBezTo>
                    <a:pt x="73" y="8"/>
                    <a:pt x="80" y="15"/>
                    <a:pt x="80" y="24"/>
                  </a:cubicBezTo>
                  <a:lnTo>
                    <a:pt x="80" y="48"/>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04"/>
            <p:cNvSpPr/>
            <p:nvPr userDrawn="1"/>
          </p:nvSpPr>
          <p:spPr bwMode="auto">
            <a:xfrm>
              <a:off x="2998033" y="3526852"/>
              <a:ext cx="46636" cy="346439"/>
            </a:xfrm>
            <a:custGeom>
              <a:avLst/>
              <a:gdLst>
                <a:gd name="T0" fmla="*/ 7 w 7"/>
                <a:gd name="T1" fmla="*/ 47 h 50"/>
                <a:gd name="T2" fmla="*/ 4 w 7"/>
                <a:gd name="T3" fmla="*/ 50 h 50"/>
                <a:gd name="T4" fmla="*/ 0 w 7"/>
                <a:gd name="T5" fmla="*/ 47 h 50"/>
                <a:gd name="T6" fmla="*/ 0 w 7"/>
                <a:gd name="T7" fmla="*/ 3 h 50"/>
                <a:gd name="T8" fmla="*/ 4 w 7"/>
                <a:gd name="T9" fmla="*/ 0 h 50"/>
                <a:gd name="T10" fmla="*/ 7 w 7"/>
                <a:gd name="T11" fmla="*/ 3 h 50"/>
                <a:gd name="T12" fmla="*/ 7 w 7"/>
                <a:gd name="T13" fmla="*/ 47 h 50"/>
              </a:gdLst>
              <a:ahLst/>
              <a:cxnLst>
                <a:cxn ang="0">
                  <a:pos x="T0" y="T1"/>
                </a:cxn>
                <a:cxn ang="0">
                  <a:pos x="T2" y="T3"/>
                </a:cxn>
                <a:cxn ang="0">
                  <a:pos x="T4" y="T5"/>
                </a:cxn>
                <a:cxn ang="0">
                  <a:pos x="T6" y="T7"/>
                </a:cxn>
                <a:cxn ang="0">
                  <a:pos x="T8" y="T9"/>
                </a:cxn>
                <a:cxn ang="0">
                  <a:pos x="T10" y="T11"/>
                </a:cxn>
                <a:cxn ang="0">
                  <a:pos x="T12" y="T13"/>
                </a:cxn>
              </a:cxnLst>
              <a:rect l="0" t="0" r="r" b="b"/>
              <a:pathLst>
                <a:path w="7" h="50">
                  <a:moveTo>
                    <a:pt x="7" y="47"/>
                  </a:moveTo>
                  <a:cubicBezTo>
                    <a:pt x="7" y="49"/>
                    <a:pt x="6" y="50"/>
                    <a:pt x="4" y="50"/>
                  </a:cubicBezTo>
                  <a:cubicBezTo>
                    <a:pt x="1" y="50"/>
                    <a:pt x="0" y="49"/>
                    <a:pt x="0" y="47"/>
                  </a:cubicBezTo>
                  <a:cubicBezTo>
                    <a:pt x="0" y="3"/>
                    <a:pt x="0" y="3"/>
                    <a:pt x="0" y="3"/>
                  </a:cubicBezTo>
                  <a:cubicBezTo>
                    <a:pt x="0" y="1"/>
                    <a:pt x="1" y="0"/>
                    <a:pt x="4" y="0"/>
                  </a:cubicBezTo>
                  <a:cubicBezTo>
                    <a:pt x="6" y="0"/>
                    <a:pt x="7" y="1"/>
                    <a:pt x="7" y="3"/>
                  </a:cubicBezTo>
                  <a:lnTo>
                    <a:pt x="7" y="47"/>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05"/>
            <p:cNvSpPr>
              <a:spLocks noEditPoints="1"/>
            </p:cNvSpPr>
            <p:nvPr userDrawn="1"/>
          </p:nvSpPr>
          <p:spPr bwMode="auto">
            <a:xfrm>
              <a:off x="4686926" y="3593475"/>
              <a:ext cx="596276" cy="499672"/>
            </a:xfrm>
            <a:custGeom>
              <a:avLst/>
              <a:gdLst>
                <a:gd name="T0" fmla="*/ 68 w 86"/>
                <a:gd name="T1" fmla="*/ 0 h 72"/>
                <a:gd name="T2" fmla="*/ 19 w 86"/>
                <a:gd name="T3" fmla="*/ 0 h 72"/>
                <a:gd name="T4" fmla="*/ 0 w 86"/>
                <a:gd name="T5" fmla="*/ 19 h 72"/>
                <a:gd name="T6" fmla="*/ 0 w 86"/>
                <a:gd name="T7" fmla="*/ 53 h 72"/>
                <a:gd name="T8" fmla="*/ 19 w 86"/>
                <a:gd name="T9" fmla="*/ 72 h 72"/>
                <a:gd name="T10" fmla="*/ 68 w 86"/>
                <a:gd name="T11" fmla="*/ 72 h 72"/>
                <a:gd name="T12" fmla="*/ 86 w 86"/>
                <a:gd name="T13" fmla="*/ 53 h 72"/>
                <a:gd name="T14" fmla="*/ 86 w 86"/>
                <a:gd name="T15" fmla="*/ 19 h 72"/>
                <a:gd name="T16" fmla="*/ 68 w 86"/>
                <a:gd name="T17" fmla="*/ 0 h 72"/>
                <a:gd name="T18" fmla="*/ 80 w 86"/>
                <a:gd name="T19" fmla="*/ 48 h 72"/>
                <a:gd name="T20" fmla="*/ 64 w 86"/>
                <a:gd name="T21" fmla="*/ 64 h 72"/>
                <a:gd name="T22" fmla="*/ 22 w 86"/>
                <a:gd name="T23" fmla="*/ 64 h 72"/>
                <a:gd name="T24" fmla="*/ 6 w 86"/>
                <a:gd name="T25" fmla="*/ 48 h 72"/>
                <a:gd name="T26" fmla="*/ 6 w 86"/>
                <a:gd name="T27" fmla="*/ 24 h 72"/>
                <a:gd name="T28" fmla="*/ 22 w 86"/>
                <a:gd name="T29" fmla="*/ 8 h 72"/>
                <a:gd name="T30" fmla="*/ 64 w 86"/>
                <a:gd name="T31" fmla="*/ 8 h 72"/>
                <a:gd name="T32" fmla="*/ 80 w 86"/>
                <a:gd name="T33" fmla="*/ 24 h 72"/>
                <a:gd name="T34" fmla="*/ 80 w 86"/>
                <a:gd name="T35"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72">
                  <a:moveTo>
                    <a:pt x="68" y="0"/>
                  </a:moveTo>
                  <a:cubicBezTo>
                    <a:pt x="19" y="0"/>
                    <a:pt x="19" y="0"/>
                    <a:pt x="19" y="0"/>
                  </a:cubicBezTo>
                  <a:cubicBezTo>
                    <a:pt x="8" y="0"/>
                    <a:pt x="0" y="9"/>
                    <a:pt x="0" y="19"/>
                  </a:cubicBezTo>
                  <a:cubicBezTo>
                    <a:pt x="0" y="53"/>
                    <a:pt x="0" y="53"/>
                    <a:pt x="0" y="53"/>
                  </a:cubicBezTo>
                  <a:cubicBezTo>
                    <a:pt x="0" y="63"/>
                    <a:pt x="8" y="72"/>
                    <a:pt x="19" y="72"/>
                  </a:cubicBezTo>
                  <a:cubicBezTo>
                    <a:pt x="68" y="72"/>
                    <a:pt x="68" y="72"/>
                    <a:pt x="68" y="72"/>
                  </a:cubicBezTo>
                  <a:cubicBezTo>
                    <a:pt x="78" y="72"/>
                    <a:pt x="86" y="63"/>
                    <a:pt x="86" y="53"/>
                  </a:cubicBezTo>
                  <a:cubicBezTo>
                    <a:pt x="86" y="19"/>
                    <a:pt x="86" y="19"/>
                    <a:pt x="86" y="19"/>
                  </a:cubicBezTo>
                  <a:cubicBezTo>
                    <a:pt x="86" y="9"/>
                    <a:pt x="78" y="0"/>
                    <a:pt x="68" y="0"/>
                  </a:cubicBezTo>
                  <a:close/>
                  <a:moveTo>
                    <a:pt x="80" y="48"/>
                  </a:moveTo>
                  <a:cubicBezTo>
                    <a:pt x="80" y="57"/>
                    <a:pt x="73" y="64"/>
                    <a:pt x="64" y="64"/>
                  </a:cubicBezTo>
                  <a:cubicBezTo>
                    <a:pt x="22" y="64"/>
                    <a:pt x="22" y="64"/>
                    <a:pt x="22" y="64"/>
                  </a:cubicBezTo>
                  <a:cubicBezTo>
                    <a:pt x="13" y="64"/>
                    <a:pt x="6" y="57"/>
                    <a:pt x="6" y="48"/>
                  </a:cubicBezTo>
                  <a:cubicBezTo>
                    <a:pt x="6" y="24"/>
                    <a:pt x="6" y="24"/>
                    <a:pt x="6" y="24"/>
                  </a:cubicBezTo>
                  <a:cubicBezTo>
                    <a:pt x="6" y="15"/>
                    <a:pt x="13" y="8"/>
                    <a:pt x="22" y="8"/>
                  </a:cubicBezTo>
                  <a:cubicBezTo>
                    <a:pt x="64" y="8"/>
                    <a:pt x="64" y="8"/>
                    <a:pt x="64" y="8"/>
                  </a:cubicBezTo>
                  <a:cubicBezTo>
                    <a:pt x="73" y="8"/>
                    <a:pt x="80" y="15"/>
                    <a:pt x="80" y="24"/>
                  </a:cubicBezTo>
                  <a:lnTo>
                    <a:pt x="80" y="48"/>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06"/>
            <p:cNvSpPr/>
            <p:nvPr userDrawn="1"/>
          </p:nvSpPr>
          <p:spPr bwMode="auto">
            <a:xfrm>
              <a:off x="4956748" y="3526852"/>
              <a:ext cx="56631" cy="346439"/>
            </a:xfrm>
            <a:custGeom>
              <a:avLst/>
              <a:gdLst>
                <a:gd name="T0" fmla="*/ 8 w 8"/>
                <a:gd name="T1" fmla="*/ 47 h 50"/>
                <a:gd name="T2" fmla="*/ 4 w 8"/>
                <a:gd name="T3" fmla="*/ 50 h 50"/>
                <a:gd name="T4" fmla="*/ 0 w 8"/>
                <a:gd name="T5" fmla="*/ 47 h 50"/>
                <a:gd name="T6" fmla="*/ 0 w 8"/>
                <a:gd name="T7" fmla="*/ 3 h 50"/>
                <a:gd name="T8" fmla="*/ 4 w 8"/>
                <a:gd name="T9" fmla="*/ 0 h 50"/>
                <a:gd name="T10" fmla="*/ 8 w 8"/>
                <a:gd name="T11" fmla="*/ 3 h 50"/>
                <a:gd name="T12" fmla="*/ 8 w 8"/>
                <a:gd name="T13" fmla="*/ 47 h 50"/>
              </a:gdLst>
              <a:ahLst/>
              <a:cxnLst>
                <a:cxn ang="0">
                  <a:pos x="T0" y="T1"/>
                </a:cxn>
                <a:cxn ang="0">
                  <a:pos x="T2" y="T3"/>
                </a:cxn>
                <a:cxn ang="0">
                  <a:pos x="T4" y="T5"/>
                </a:cxn>
                <a:cxn ang="0">
                  <a:pos x="T6" y="T7"/>
                </a:cxn>
                <a:cxn ang="0">
                  <a:pos x="T8" y="T9"/>
                </a:cxn>
                <a:cxn ang="0">
                  <a:pos x="T10" y="T11"/>
                </a:cxn>
                <a:cxn ang="0">
                  <a:pos x="T12" y="T13"/>
                </a:cxn>
              </a:cxnLst>
              <a:rect l="0" t="0" r="r" b="b"/>
              <a:pathLst>
                <a:path w="8" h="50">
                  <a:moveTo>
                    <a:pt x="8" y="47"/>
                  </a:moveTo>
                  <a:cubicBezTo>
                    <a:pt x="8" y="49"/>
                    <a:pt x="6" y="50"/>
                    <a:pt x="4" y="50"/>
                  </a:cubicBezTo>
                  <a:cubicBezTo>
                    <a:pt x="2" y="50"/>
                    <a:pt x="0" y="49"/>
                    <a:pt x="0" y="47"/>
                  </a:cubicBezTo>
                  <a:cubicBezTo>
                    <a:pt x="0" y="3"/>
                    <a:pt x="0" y="3"/>
                    <a:pt x="0" y="3"/>
                  </a:cubicBezTo>
                  <a:cubicBezTo>
                    <a:pt x="0" y="1"/>
                    <a:pt x="2" y="0"/>
                    <a:pt x="4" y="0"/>
                  </a:cubicBezTo>
                  <a:cubicBezTo>
                    <a:pt x="6" y="0"/>
                    <a:pt x="8" y="1"/>
                    <a:pt x="8" y="3"/>
                  </a:cubicBezTo>
                  <a:lnTo>
                    <a:pt x="8" y="47"/>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07"/>
            <p:cNvSpPr/>
            <p:nvPr userDrawn="1"/>
          </p:nvSpPr>
          <p:spPr bwMode="auto">
            <a:xfrm>
              <a:off x="2331803" y="3193737"/>
              <a:ext cx="339777" cy="489680"/>
            </a:xfrm>
            <a:custGeom>
              <a:avLst/>
              <a:gdLst>
                <a:gd name="T0" fmla="*/ 49 w 49"/>
                <a:gd name="T1" fmla="*/ 52 h 71"/>
                <a:gd name="T2" fmla="*/ 30 w 49"/>
                <a:gd name="T3" fmla="*/ 71 h 71"/>
                <a:gd name="T4" fmla="*/ 19 w 49"/>
                <a:gd name="T5" fmla="*/ 71 h 71"/>
                <a:gd name="T6" fmla="*/ 0 w 49"/>
                <a:gd name="T7" fmla="*/ 52 h 71"/>
                <a:gd name="T8" fmla="*/ 0 w 49"/>
                <a:gd name="T9" fmla="*/ 18 h 71"/>
                <a:gd name="T10" fmla="*/ 19 w 49"/>
                <a:gd name="T11" fmla="*/ 0 h 71"/>
                <a:gd name="T12" fmla="*/ 30 w 49"/>
                <a:gd name="T13" fmla="*/ 0 h 71"/>
                <a:gd name="T14" fmla="*/ 49 w 49"/>
                <a:gd name="T15" fmla="*/ 18 h 71"/>
                <a:gd name="T16" fmla="*/ 49 w 49"/>
                <a:gd name="T17"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71">
                  <a:moveTo>
                    <a:pt x="49" y="52"/>
                  </a:moveTo>
                  <a:cubicBezTo>
                    <a:pt x="49" y="62"/>
                    <a:pt x="40" y="71"/>
                    <a:pt x="30" y="71"/>
                  </a:cubicBezTo>
                  <a:cubicBezTo>
                    <a:pt x="19" y="71"/>
                    <a:pt x="19" y="71"/>
                    <a:pt x="19" y="71"/>
                  </a:cubicBezTo>
                  <a:cubicBezTo>
                    <a:pt x="8" y="71"/>
                    <a:pt x="0" y="62"/>
                    <a:pt x="0" y="52"/>
                  </a:cubicBezTo>
                  <a:cubicBezTo>
                    <a:pt x="0" y="18"/>
                    <a:pt x="0" y="18"/>
                    <a:pt x="0" y="18"/>
                  </a:cubicBezTo>
                  <a:cubicBezTo>
                    <a:pt x="0" y="8"/>
                    <a:pt x="8" y="0"/>
                    <a:pt x="19" y="0"/>
                  </a:cubicBezTo>
                  <a:cubicBezTo>
                    <a:pt x="30" y="0"/>
                    <a:pt x="30" y="0"/>
                    <a:pt x="30" y="0"/>
                  </a:cubicBezTo>
                  <a:cubicBezTo>
                    <a:pt x="40" y="0"/>
                    <a:pt x="49" y="8"/>
                    <a:pt x="49" y="18"/>
                  </a:cubicBezTo>
                  <a:lnTo>
                    <a:pt x="49" y="52"/>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08"/>
            <p:cNvSpPr/>
            <p:nvPr userDrawn="1"/>
          </p:nvSpPr>
          <p:spPr bwMode="auto">
            <a:xfrm>
              <a:off x="2201890" y="3097135"/>
              <a:ext cx="596276" cy="276486"/>
            </a:xfrm>
            <a:custGeom>
              <a:avLst/>
              <a:gdLst>
                <a:gd name="T0" fmla="*/ 86 w 86"/>
                <a:gd name="T1" fmla="*/ 21 h 40"/>
                <a:gd name="T2" fmla="*/ 67 w 86"/>
                <a:gd name="T3" fmla="*/ 40 h 40"/>
                <a:gd name="T4" fmla="*/ 19 w 86"/>
                <a:gd name="T5" fmla="*/ 40 h 40"/>
                <a:gd name="T6" fmla="*/ 0 w 86"/>
                <a:gd name="T7" fmla="*/ 21 h 40"/>
                <a:gd name="T8" fmla="*/ 0 w 86"/>
                <a:gd name="T9" fmla="*/ 19 h 40"/>
                <a:gd name="T10" fmla="*/ 19 w 86"/>
                <a:gd name="T11" fmla="*/ 0 h 40"/>
                <a:gd name="T12" fmla="*/ 67 w 86"/>
                <a:gd name="T13" fmla="*/ 0 h 40"/>
                <a:gd name="T14" fmla="*/ 86 w 86"/>
                <a:gd name="T15" fmla="*/ 19 h 40"/>
                <a:gd name="T16" fmla="*/ 86 w 86"/>
                <a:gd name="T17"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40">
                  <a:moveTo>
                    <a:pt x="86" y="21"/>
                  </a:moveTo>
                  <a:cubicBezTo>
                    <a:pt x="86" y="31"/>
                    <a:pt x="78" y="40"/>
                    <a:pt x="67" y="40"/>
                  </a:cubicBezTo>
                  <a:cubicBezTo>
                    <a:pt x="19" y="40"/>
                    <a:pt x="19" y="40"/>
                    <a:pt x="19" y="40"/>
                  </a:cubicBezTo>
                  <a:cubicBezTo>
                    <a:pt x="9" y="40"/>
                    <a:pt x="0" y="31"/>
                    <a:pt x="0" y="21"/>
                  </a:cubicBezTo>
                  <a:cubicBezTo>
                    <a:pt x="0" y="19"/>
                    <a:pt x="0" y="19"/>
                    <a:pt x="0" y="19"/>
                  </a:cubicBezTo>
                  <a:cubicBezTo>
                    <a:pt x="0" y="9"/>
                    <a:pt x="9" y="0"/>
                    <a:pt x="19" y="0"/>
                  </a:cubicBezTo>
                  <a:cubicBezTo>
                    <a:pt x="67" y="0"/>
                    <a:pt x="67" y="0"/>
                    <a:pt x="67" y="0"/>
                  </a:cubicBezTo>
                  <a:cubicBezTo>
                    <a:pt x="78" y="0"/>
                    <a:pt x="86" y="9"/>
                    <a:pt x="86" y="19"/>
                  </a:cubicBezTo>
                  <a:lnTo>
                    <a:pt x="86" y="21"/>
                  </a:lnTo>
                  <a:close/>
                </a:path>
              </a:pathLst>
            </a:custGeom>
            <a:solidFill>
              <a:srgbClr val="BF87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09"/>
            <p:cNvSpPr/>
            <p:nvPr userDrawn="1"/>
          </p:nvSpPr>
          <p:spPr bwMode="auto">
            <a:xfrm>
              <a:off x="2201890" y="3167088"/>
              <a:ext cx="596276" cy="206531"/>
            </a:xfrm>
            <a:custGeom>
              <a:avLst/>
              <a:gdLst>
                <a:gd name="T0" fmla="*/ 67 w 86"/>
                <a:gd name="T1" fmla="*/ 10 h 30"/>
                <a:gd name="T2" fmla="*/ 19 w 86"/>
                <a:gd name="T3" fmla="*/ 10 h 30"/>
                <a:gd name="T4" fmla="*/ 3 w 86"/>
                <a:gd name="T5" fmla="*/ 0 h 30"/>
                <a:gd name="T6" fmla="*/ 0 w 86"/>
                <a:gd name="T7" fmla="*/ 9 h 30"/>
                <a:gd name="T8" fmla="*/ 0 w 86"/>
                <a:gd name="T9" fmla="*/ 11 h 30"/>
                <a:gd name="T10" fmla="*/ 19 w 86"/>
                <a:gd name="T11" fmla="*/ 30 h 30"/>
                <a:gd name="T12" fmla="*/ 67 w 86"/>
                <a:gd name="T13" fmla="*/ 30 h 30"/>
                <a:gd name="T14" fmla="*/ 86 w 86"/>
                <a:gd name="T15" fmla="*/ 11 h 30"/>
                <a:gd name="T16" fmla="*/ 86 w 86"/>
                <a:gd name="T17" fmla="*/ 9 h 30"/>
                <a:gd name="T18" fmla="*/ 84 w 86"/>
                <a:gd name="T19" fmla="*/ 0 h 30"/>
                <a:gd name="T20" fmla="*/ 67 w 86"/>
                <a:gd name="T21"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30">
                  <a:moveTo>
                    <a:pt x="67" y="10"/>
                  </a:moveTo>
                  <a:cubicBezTo>
                    <a:pt x="19" y="10"/>
                    <a:pt x="19" y="10"/>
                    <a:pt x="19" y="10"/>
                  </a:cubicBezTo>
                  <a:cubicBezTo>
                    <a:pt x="12" y="10"/>
                    <a:pt x="6" y="6"/>
                    <a:pt x="3" y="0"/>
                  </a:cubicBezTo>
                  <a:cubicBezTo>
                    <a:pt x="1" y="3"/>
                    <a:pt x="0" y="6"/>
                    <a:pt x="0" y="9"/>
                  </a:cubicBezTo>
                  <a:cubicBezTo>
                    <a:pt x="0" y="11"/>
                    <a:pt x="0" y="11"/>
                    <a:pt x="0" y="11"/>
                  </a:cubicBezTo>
                  <a:cubicBezTo>
                    <a:pt x="0" y="21"/>
                    <a:pt x="9" y="30"/>
                    <a:pt x="19" y="30"/>
                  </a:cubicBezTo>
                  <a:cubicBezTo>
                    <a:pt x="67" y="30"/>
                    <a:pt x="67" y="30"/>
                    <a:pt x="67" y="30"/>
                  </a:cubicBezTo>
                  <a:cubicBezTo>
                    <a:pt x="78" y="30"/>
                    <a:pt x="86" y="21"/>
                    <a:pt x="86" y="11"/>
                  </a:cubicBezTo>
                  <a:cubicBezTo>
                    <a:pt x="86" y="9"/>
                    <a:pt x="86" y="9"/>
                    <a:pt x="86" y="9"/>
                  </a:cubicBezTo>
                  <a:cubicBezTo>
                    <a:pt x="86" y="6"/>
                    <a:pt x="85" y="3"/>
                    <a:pt x="84" y="0"/>
                  </a:cubicBezTo>
                  <a:cubicBezTo>
                    <a:pt x="81" y="6"/>
                    <a:pt x="74" y="10"/>
                    <a:pt x="67" y="10"/>
                  </a:cubicBezTo>
                  <a:close/>
                </a:path>
              </a:pathLst>
            </a:custGeom>
            <a:solidFill>
              <a:srgbClr val="A66E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Oval 110"/>
            <p:cNvSpPr>
              <a:spLocks noChangeArrowheads="1"/>
            </p:cNvSpPr>
            <p:nvPr userDrawn="1"/>
          </p:nvSpPr>
          <p:spPr bwMode="auto">
            <a:xfrm>
              <a:off x="2415083" y="3436912"/>
              <a:ext cx="173220" cy="173220"/>
            </a:xfrm>
            <a:prstGeom prst="ellipse">
              <a:avLst/>
            </a:pr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111"/>
            <p:cNvSpPr/>
            <p:nvPr userDrawn="1"/>
          </p:nvSpPr>
          <p:spPr bwMode="auto">
            <a:xfrm>
              <a:off x="2491698" y="3420256"/>
              <a:ext cx="19987" cy="196539"/>
            </a:xfrm>
            <a:custGeom>
              <a:avLst/>
              <a:gdLst>
                <a:gd name="T0" fmla="*/ 3 w 3"/>
                <a:gd name="T1" fmla="*/ 27 h 28"/>
                <a:gd name="T2" fmla="*/ 1 w 3"/>
                <a:gd name="T3" fmla="*/ 28 h 28"/>
                <a:gd name="T4" fmla="*/ 0 w 3"/>
                <a:gd name="T5" fmla="*/ 27 h 28"/>
                <a:gd name="T6" fmla="*/ 0 w 3"/>
                <a:gd name="T7" fmla="*/ 2 h 28"/>
                <a:gd name="T8" fmla="*/ 1 w 3"/>
                <a:gd name="T9" fmla="*/ 0 h 28"/>
                <a:gd name="T10" fmla="*/ 3 w 3"/>
                <a:gd name="T11" fmla="*/ 2 h 28"/>
                <a:gd name="T12" fmla="*/ 3 w 3"/>
                <a:gd name="T13" fmla="*/ 27 h 28"/>
              </a:gdLst>
              <a:ahLst/>
              <a:cxnLst>
                <a:cxn ang="0">
                  <a:pos x="T0" y="T1"/>
                </a:cxn>
                <a:cxn ang="0">
                  <a:pos x="T2" y="T3"/>
                </a:cxn>
                <a:cxn ang="0">
                  <a:pos x="T4" y="T5"/>
                </a:cxn>
                <a:cxn ang="0">
                  <a:pos x="T6" y="T7"/>
                </a:cxn>
                <a:cxn ang="0">
                  <a:pos x="T8" y="T9"/>
                </a:cxn>
                <a:cxn ang="0">
                  <a:pos x="T10" y="T11"/>
                </a:cxn>
                <a:cxn ang="0">
                  <a:pos x="T12" y="T13"/>
                </a:cxn>
              </a:cxnLst>
              <a:rect l="0" t="0" r="r" b="b"/>
              <a:pathLst>
                <a:path w="3" h="28">
                  <a:moveTo>
                    <a:pt x="3" y="27"/>
                  </a:moveTo>
                  <a:cubicBezTo>
                    <a:pt x="3" y="28"/>
                    <a:pt x="2" y="28"/>
                    <a:pt x="1" y="28"/>
                  </a:cubicBezTo>
                  <a:cubicBezTo>
                    <a:pt x="0" y="28"/>
                    <a:pt x="0" y="28"/>
                    <a:pt x="0" y="27"/>
                  </a:cubicBezTo>
                  <a:cubicBezTo>
                    <a:pt x="0" y="2"/>
                    <a:pt x="0" y="2"/>
                    <a:pt x="0" y="2"/>
                  </a:cubicBezTo>
                  <a:cubicBezTo>
                    <a:pt x="0" y="1"/>
                    <a:pt x="0" y="0"/>
                    <a:pt x="1" y="0"/>
                  </a:cubicBezTo>
                  <a:cubicBezTo>
                    <a:pt x="2" y="0"/>
                    <a:pt x="3" y="1"/>
                    <a:pt x="3" y="2"/>
                  </a:cubicBezTo>
                  <a:lnTo>
                    <a:pt x="3" y="27"/>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Oval 112"/>
            <p:cNvSpPr>
              <a:spLocks noChangeArrowheads="1"/>
            </p:cNvSpPr>
            <p:nvPr userDrawn="1"/>
          </p:nvSpPr>
          <p:spPr bwMode="auto">
            <a:xfrm>
              <a:off x="2478374" y="3496873"/>
              <a:ext cx="49968" cy="49968"/>
            </a:xfrm>
            <a:prstGeom prst="ellipse">
              <a:avLst/>
            </a:pr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13"/>
            <p:cNvSpPr/>
            <p:nvPr userDrawn="1"/>
          </p:nvSpPr>
          <p:spPr bwMode="auto">
            <a:xfrm>
              <a:off x="5336498" y="3193737"/>
              <a:ext cx="339777" cy="489680"/>
            </a:xfrm>
            <a:custGeom>
              <a:avLst/>
              <a:gdLst>
                <a:gd name="T0" fmla="*/ 49 w 49"/>
                <a:gd name="T1" fmla="*/ 52 h 71"/>
                <a:gd name="T2" fmla="*/ 30 w 49"/>
                <a:gd name="T3" fmla="*/ 71 h 71"/>
                <a:gd name="T4" fmla="*/ 19 w 49"/>
                <a:gd name="T5" fmla="*/ 71 h 71"/>
                <a:gd name="T6" fmla="*/ 0 w 49"/>
                <a:gd name="T7" fmla="*/ 52 h 71"/>
                <a:gd name="T8" fmla="*/ 0 w 49"/>
                <a:gd name="T9" fmla="*/ 18 h 71"/>
                <a:gd name="T10" fmla="*/ 19 w 49"/>
                <a:gd name="T11" fmla="*/ 0 h 71"/>
                <a:gd name="T12" fmla="*/ 30 w 49"/>
                <a:gd name="T13" fmla="*/ 0 h 71"/>
                <a:gd name="T14" fmla="*/ 49 w 49"/>
                <a:gd name="T15" fmla="*/ 18 h 71"/>
                <a:gd name="T16" fmla="*/ 49 w 49"/>
                <a:gd name="T17"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71">
                  <a:moveTo>
                    <a:pt x="49" y="52"/>
                  </a:moveTo>
                  <a:cubicBezTo>
                    <a:pt x="49" y="62"/>
                    <a:pt x="40" y="71"/>
                    <a:pt x="30" y="71"/>
                  </a:cubicBezTo>
                  <a:cubicBezTo>
                    <a:pt x="19" y="71"/>
                    <a:pt x="19" y="71"/>
                    <a:pt x="19" y="71"/>
                  </a:cubicBezTo>
                  <a:cubicBezTo>
                    <a:pt x="8" y="71"/>
                    <a:pt x="0" y="62"/>
                    <a:pt x="0" y="52"/>
                  </a:cubicBezTo>
                  <a:cubicBezTo>
                    <a:pt x="0" y="18"/>
                    <a:pt x="0" y="18"/>
                    <a:pt x="0" y="18"/>
                  </a:cubicBezTo>
                  <a:cubicBezTo>
                    <a:pt x="0" y="8"/>
                    <a:pt x="8" y="0"/>
                    <a:pt x="19" y="0"/>
                  </a:cubicBezTo>
                  <a:cubicBezTo>
                    <a:pt x="30" y="0"/>
                    <a:pt x="30" y="0"/>
                    <a:pt x="30" y="0"/>
                  </a:cubicBezTo>
                  <a:cubicBezTo>
                    <a:pt x="40" y="0"/>
                    <a:pt x="49" y="8"/>
                    <a:pt x="49" y="18"/>
                  </a:cubicBezTo>
                  <a:lnTo>
                    <a:pt x="49" y="52"/>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14"/>
            <p:cNvSpPr/>
            <p:nvPr userDrawn="1"/>
          </p:nvSpPr>
          <p:spPr bwMode="auto">
            <a:xfrm>
              <a:off x="5206585" y="3097135"/>
              <a:ext cx="596276" cy="276486"/>
            </a:xfrm>
            <a:custGeom>
              <a:avLst/>
              <a:gdLst>
                <a:gd name="T0" fmla="*/ 86 w 86"/>
                <a:gd name="T1" fmla="*/ 21 h 40"/>
                <a:gd name="T2" fmla="*/ 67 w 86"/>
                <a:gd name="T3" fmla="*/ 40 h 40"/>
                <a:gd name="T4" fmla="*/ 19 w 86"/>
                <a:gd name="T5" fmla="*/ 40 h 40"/>
                <a:gd name="T6" fmla="*/ 0 w 86"/>
                <a:gd name="T7" fmla="*/ 21 h 40"/>
                <a:gd name="T8" fmla="*/ 0 w 86"/>
                <a:gd name="T9" fmla="*/ 19 h 40"/>
                <a:gd name="T10" fmla="*/ 19 w 86"/>
                <a:gd name="T11" fmla="*/ 0 h 40"/>
                <a:gd name="T12" fmla="*/ 67 w 86"/>
                <a:gd name="T13" fmla="*/ 0 h 40"/>
                <a:gd name="T14" fmla="*/ 86 w 86"/>
                <a:gd name="T15" fmla="*/ 19 h 40"/>
                <a:gd name="T16" fmla="*/ 86 w 86"/>
                <a:gd name="T17"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40">
                  <a:moveTo>
                    <a:pt x="86" y="21"/>
                  </a:moveTo>
                  <a:cubicBezTo>
                    <a:pt x="86" y="31"/>
                    <a:pt x="78" y="40"/>
                    <a:pt x="67" y="40"/>
                  </a:cubicBezTo>
                  <a:cubicBezTo>
                    <a:pt x="19" y="40"/>
                    <a:pt x="19" y="40"/>
                    <a:pt x="19" y="40"/>
                  </a:cubicBezTo>
                  <a:cubicBezTo>
                    <a:pt x="9" y="40"/>
                    <a:pt x="0" y="31"/>
                    <a:pt x="0" y="21"/>
                  </a:cubicBezTo>
                  <a:cubicBezTo>
                    <a:pt x="0" y="19"/>
                    <a:pt x="0" y="19"/>
                    <a:pt x="0" y="19"/>
                  </a:cubicBezTo>
                  <a:cubicBezTo>
                    <a:pt x="0" y="9"/>
                    <a:pt x="9" y="0"/>
                    <a:pt x="19" y="0"/>
                  </a:cubicBezTo>
                  <a:cubicBezTo>
                    <a:pt x="67" y="0"/>
                    <a:pt x="67" y="0"/>
                    <a:pt x="67" y="0"/>
                  </a:cubicBezTo>
                  <a:cubicBezTo>
                    <a:pt x="78" y="0"/>
                    <a:pt x="86" y="9"/>
                    <a:pt x="86" y="19"/>
                  </a:cubicBezTo>
                  <a:lnTo>
                    <a:pt x="86" y="21"/>
                  </a:lnTo>
                  <a:close/>
                </a:path>
              </a:pathLst>
            </a:custGeom>
            <a:solidFill>
              <a:srgbClr val="BF87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15"/>
            <p:cNvSpPr/>
            <p:nvPr userDrawn="1"/>
          </p:nvSpPr>
          <p:spPr bwMode="auto">
            <a:xfrm>
              <a:off x="5206585" y="3167088"/>
              <a:ext cx="596276" cy="206531"/>
            </a:xfrm>
            <a:custGeom>
              <a:avLst/>
              <a:gdLst>
                <a:gd name="T0" fmla="*/ 67 w 86"/>
                <a:gd name="T1" fmla="*/ 10 h 30"/>
                <a:gd name="T2" fmla="*/ 19 w 86"/>
                <a:gd name="T3" fmla="*/ 10 h 30"/>
                <a:gd name="T4" fmla="*/ 3 w 86"/>
                <a:gd name="T5" fmla="*/ 0 h 30"/>
                <a:gd name="T6" fmla="*/ 0 w 86"/>
                <a:gd name="T7" fmla="*/ 9 h 30"/>
                <a:gd name="T8" fmla="*/ 0 w 86"/>
                <a:gd name="T9" fmla="*/ 11 h 30"/>
                <a:gd name="T10" fmla="*/ 19 w 86"/>
                <a:gd name="T11" fmla="*/ 30 h 30"/>
                <a:gd name="T12" fmla="*/ 67 w 86"/>
                <a:gd name="T13" fmla="*/ 30 h 30"/>
                <a:gd name="T14" fmla="*/ 86 w 86"/>
                <a:gd name="T15" fmla="*/ 11 h 30"/>
                <a:gd name="T16" fmla="*/ 86 w 86"/>
                <a:gd name="T17" fmla="*/ 9 h 30"/>
                <a:gd name="T18" fmla="*/ 84 w 86"/>
                <a:gd name="T19" fmla="*/ 0 h 30"/>
                <a:gd name="T20" fmla="*/ 67 w 86"/>
                <a:gd name="T21"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30">
                  <a:moveTo>
                    <a:pt x="67" y="10"/>
                  </a:moveTo>
                  <a:cubicBezTo>
                    <a:pt x="19" y="10"/>
                    <a:pt x="19" y="10"/>
                    <a:pt x="19" y="10"/>
                  </a:cubicBezTo>
                  <a:cubicBezTo>
                    <a:pt x="12" y="10"/>
                    <a:pt x="6" y="6"/>
                    <a:pt x="3" y="0"/>
                  </a:cubicBezTo>
                  <a:cubicBezTo>
                    <a:pt x="1" y="3"/>
                    <a:pt x="0" y="6"/>
                    <a:pt x="0" y="9"/>
                  </a:cubicBezTo>
                  <a:cubicBezTo>
                    <a:pt x="0" y="11"/>
                    <a:pt x="0" y="11"/>
                    <a:pt x="0" y="11"/>
                  </a:cubicBezTo>
                  <a:cubicBezTo>
                    <a:pt x="0" y="21"/>
                    <a:pt x="9" y="30"/>
                    <a:pt x="19" y="30"/>
                  </a:cubicBezTo>
                  <a:cubicBezTo>
                    <a:pt x="67" y="30"/>
                    <a:pt x="67" y="30"/>
                    <a:pt x="67" y="30"/>
                  </a:cubicBezTo>
                  <a:cubicBezTo>
                    <a:pt x="78" y="30"/>
                    <a:pt x="86" y="21"/>
                    <a:pt x="86" y="11"/>
                  </a:cubicBezTo>
                  <a:cubicBezTo>
                    <a:pt x="86" y="9"/>
                    <a:pt x="86" y="9"/>
                    <a:pt x="86" y="9"/>
                  </a:cubicBezTo>
                  <a:cubicBezTo>
                    <a:pt x="86" y="6"/>
                    <a:pt x="85" y="3"/>
                    <a:pt x="84" y="0"/>
                  </a:cubicBezTo>
                  <a:cubicBezTo>
                    <a:pt x="81" y="6"/>
                    <a:pt x="75" y="10"/>
                    <a:pt x="67" y="10"/>
                  </a:cubicBezTo>
                  <a:close/>
                </a:path>
              </a:pathLst>
            </a:custGeom>
            <a:solidFill>
              <a:srgbClr val="A66E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Oval 116"/>
            <p:cNvSpPr>
              <a:spLocks noChangeArrowheads="1"/>
            </p:cNvSpPr>
            <p:nvPr userDrawn="1"/>
          </p:nvSpPr>
          <p:spPr bwMode="auto">
            <a:xfrm>
              <a:off x="5419778" y="3436912"/>
              <a:ext cx="173220" cy="173220"/>
            </a:xfrm>
            <a:prstGeom prst="ellipse">
              <a:avLst/>
            </a:pr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17"/>
            <p:cNvSpPr/>
            <p:nvPr userDrawn="1"/>
          </p:nvSpPr>
          <p:spPr bwMode="auto">
            <a:xfrm>
              <a:off x="5496393" y="3420256"/>
              <a:ext cx="19987" cy="196539"/>
            </a:xfrm>
            <a:custGeom>
              <a:avLst/>
              <a:gdLst>
                <a:gd name="T0" fmla="*/ 3 w 3"/>
                <a:gd name="T1" fmla="*/ 27 h 28"/>
                <a:gd name="T2" fmla="*/ 1 w 3"/>
                <a:gd name="T3" fmla="*/ 28 h 28"/>
                <a:gd name="T4" fmla="*/ 0 w 3"/>
                <a:gd name="T5" fmla="*/ 27 h 28"/>
                <a:gd name="T6" fmla="*/ 0 w 3"/>
                <a:gd name="T7" fmla="*/ 2 h 28"/>
                <a:gd name="T8" fmla="*/ 1 w 3"/>
                <a:gd name="T9" fmla="*/ 0 h 28"/>
                <a:gd name="T10" fmla="*/ 3 w 3"/>
                <a:gd name="T11" fmla="*/ 2 h 28"/>
                <a:gd name="T12" fmla="*/ 3 w 3"/>
                <a:gd name="T13" fmla="*/ 27 h 28"/>
              </a:gdLst>
              <a:ahLst/>
              <a:cxnLst>
                <a:cxn ang="0">
                  <a:pos x="T0" y="T1"/>
                </a:cxn>
                <a:cxn ang="0">
                  <a:pos x="T2" y="T3"/>
                </a:cxn>
                <a:cxn ang="0">
                  <a:pos x="T4" y="T5"/>
                </a:cxn>
                <a:cxn ang="0">
                  <a:pos x="T6" y="T7"/>
                </a:cxn>
                <a:cxn ang="0">
                  <a:pos x="T8" y="T9"/>
                </a:cxn>
                <a:cxn ang="0">
                  <a:pos x="T10" y="T11"/>
                </a:cxn>
                <a:cxn ang="0">
                  <a:pos x="T12" y="T13"/>
                </a:cxn>
              </a:cxnLst>
              <a:rect l="0" t="0" r="r" b="b"/>
              <a:pathLst>
                <a:path w="3" h="28">
                  <a:moveTo>
                    <a:pt x="3" y="27"/>
                  </a:moveTo>
                  <a:cubicBezTo>
                    <a:pt x="3" y="28"/>
                    <a:pt x="2" y="28"/>
                    <a:pt x="1" y="28"/>
                  </a:cubicBezTo>
                  <a:cubicBezTo>
                    <a:pt x="0" y="28"/>
                    <a:pt x="0" y="28"/>
                    <a:pt x="0" y="27"/>
                  </a:cubicBezTo>
                  <a:cubicBezTo>
                    <a:pt x="0" y="2"/>
                    <a:pt x="0" y="2"/>
                    <a:pt x="0" y="2"/>
                  </a:cubicBezTo>
                  <a:cubicBezTo>
                    <a:pt x="0" y="1"/>
                    <a:pt x="0" y="0"/>
                    <a:pt x="1" y="0"/>
                  </a:cubicBezTo>
                  <a:cubicBezTo>
                    <a:pt x="2" y="0"/>
                    <a:pt x="3" y="1"/>
                    <a:pt x="3" y="2"/>
                  </a:cubicBezTo>
                  <a:lnTo>
                    <a:pt x="3" y="27"/>
                  </a:lnTo>
                  <a:close/>
                </a:path>
              </a:pathLst>
            </a:cu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Oval 118"/>
            <p:cNvSpPr>
              <a:spLocks noChangeArrowheads="1"/>
            </p:cNvSpPr>
            <p:nvPr userDrawn="1"/>
          </p:nvSpPr>
          <p:spPr bwMode="auto">
            <a:xfrm>
              <a:off x="5483069" y="3496873"/>
              <a:ext cx="49968" cy="49968"/>
            </a:xfrm>
            <a:prstGeom prst="ellipse">
              <a:avLst/>
            </a:prstGeom>
            <a:solidFill>
              <a:srgbClr val="D1D1D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 name="标题 1"/>
          <p:cNvSpPr>
            <a:spLocks noGrp="1"/>
          </p:cNvSpPr>
          <p:nvPr>
            <p:ph type="ctrTitle" hasCustomPrompt="1"/>
          </p:nvPr>
        </p:nvSpPr>
        <p:spPr>
          <a:xfrm>
            <a:off x="7848184" y="2881502"/>
            <a:ext cx="3624399" cy="655784"/>
          </a:xfrm>
        </p:spPr>
        <p:txBody>
          <a:bodyPr anchor="ctr">
            <a:normAutofit/>
          </a:bodyPr>
          <a:lstStyle>
            <a:lvl1pPr marL="0" indent="0" algn="r">
              <a:buFont typeface="Arial" panose="020B060402020209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7848184" y="3819743"/>
            <a:ext cx="3624399" cy="310871"/>
          </a:xfrm>
        </p:spPr>
        <p:txBody>
          <a:bodyPr vert="horz" lIns="91440" tIns="45720" rIns="91440" bIns="45720" rtlCol="0">
            <a:normAutofit/>
          </a:bodyPr>
          <a:lstStyle>
            <a:lvl1pPr marL="0" indent="0" algn="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endParaRPr lang="en-US" altLang="zh-CN" dirty="0"/>
          </a:p>
        </p:txBody>
      </p:sp>
      <p:sp>
        <p:nvSpPr>
          <p:cNvPr id="15" name="文本占位符 62"/>
          <p:cNvSpPr>
            <a:spLocks noGrp="1"/>
          </p:cNvSpPr>
          <p:nvPr>
            <p:ph type="body" sz="quarter" idx="18" hasCustomPrompt="1"/>
          </p:nvPr>
        </p:nvSpPr>
        <p:spPr>
          <a:xfrm>
            <a:off x="7848184" y="4135377"/>
            <a:ext cx="3624399" cy="310871"/>
          </a:xfrm>
        </p:spPr>
        <p:txBody>
          <a:bodyPr vert="horz" lIns="91440" tIns="45720" rIns="91440" bIns="45720" rtlCol="0">
            <a:normAutofit/>
          </a:bodyPr>
          <a:lstStyle>
            <a:lvl1pPr marL="0" indent="0" algn="r">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endParaRPr lang="en-US" altLang="zh-CN"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896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896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defTabSz="60896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p:cNvSpPr/>
          <p:nvPr userDrawn="1"/>
        </p:nvSpPr>
        <p:spPr>
          <a:xfrm>
            <a:off x="440603" y="182445"/>
            <a:ext cx="777777" cy="246221"/>
          </a:xfrm>
          <a:prstGeom prst="rect">
            <a:avLst/>
          </a:prstGeom>
        </p:spPr>
        <p:txBody>
          <a:bodyPr wrap="none">
            <a:spAutoFit/>
          </a:bodyPr>
          <a:lstStyle/>
          <a:p>
            <a:pPr defTabSz="60896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10.xml"/><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fld>
            <a:endParaRPr lang="zh-CN" altLang="en-US"/>
          </a:p>
        </p:txBody>
      </p:sp>
      <p:sp>
        <p:nvSpPr>
          <p:cNvPr id="5"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6"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fld>
            <a:endParaRPr lang="zh-CN" altLang="en-US"/>
          </a:p>
        </p:txBody>
      </p:sp>
      <p:grpSp>
        <p:nvGrpSpPr>
          <p:cNvPr id="13" name="组合 12"/>
          <p:cNvGrpSpPr/>
          <p:nvPr userDrawn="1"/>
        </p:nvGrpSpPr>
        <p:grpSpPr>
          <a:xfrm>
            <a:off x="695323" y="1016000"/>
            <a:ext cx="10810876" cy="109538"/>
            <a:chOff x="628642" y="0"/>
            <a:chExt cx="27229910" cy="6858000"/>
          </a:xfrm>
        </p:grpSpPr>
        <p:sp>
          <p:nvSpPr>
            <p:cNvPr id="14" name="平行四边形 13"/>
            <p:cNvSpPr/>
            <p:nvPr/>
          </p:nvSpPr>
          <p:spPr>
            <a:xfrm flipH="1">
              <a:off x="628642" y="0"/>
              <a:ext cx="27229910" cy="6858000"/>
            </a:xfrm>
            <a:prstGeom prst="parallelogram">
              <a:avLst>
                <a:gd name="adj" fmla="val 4237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15" name="平行四边形 14"/>
            <p:cNvSpPr/>
            <p:nvPr/>
          </p:nvSpPr>
          <p:spPr>
            <a:xfrm flipH="1">
              <a:off x="876300" y="0"/>
              <a:ext cx="7183962" cy="6858000"/>
            </a:xfrm>
            <a:prstGeom prst="parallelogram">
              <a:avLst>
                <a:gd name="adj" fmla="val 3876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16" name="平行四边形 13"/>
            <p:cNvSpPr/>
            <p:nvPr/>
          </p:nvSpPr>
          <p:spPr>
            <a:xfrm flipH="1">
              <a:off x="1507597" y="0"/>
              <a:ext cx="6240991" cy="6858000"/>
            </a:xfrm>
            <a:custGeom>
              <a:avLst/>
              <a:gdLst>
                <a:gd name="connsiteX0" fmla="*/ 0 w 6783916"/>
                <a:gd name="connsiteY0" fmla="*/ 6858000 h 6858000"/>
                <a:gd name="connsiteX1" fmla="*/ 2886624 w 6783916"/>
                <a:gd name="connsiteY1" fmla="*/ 0 h 6858000"/>
                <a:gd name="connsiteX2" fmla="*/ 6783916 w 6783916"/>
                <a:gd name="connsiteY2" fmla="*/ 0 h 6858000"/>
                <a:gd name="connsiteX3" fmla="*/ 3897292 w 6783916"/>
                <a:gd name="connsiteY3" fmla="*/ 6858000 h 6858000"/>
                <a:gd name="connsiteX4" fmla="*/ 0 w 6783916"/>
                <a:gd name="connsiteY4" fmla="*/ 6858000 h 6858000"/>
                <a:gd name="connsiteX0-1" fmla="*/ 0 w 6240991"/>
                <a:gd name="connsiteY0-2" fmla="*/ 6858000 h 6858000"/>
                <a:gd name="connsiteX1-3" fmla="*/ 2886624 w 6240991"/>
                <a:gd name="connsiteY1-4" fmla="*/ 0 h 6858000"/>
                <a:gd name="connsiteX2-5" fmla="*/ 6240991 w 6240991"/>
                <a:gd name="connsiteY2-6" fmla="*/ 9525 h 6858000"/>
                <a:gd name="connsiteX3-7" fmla="*/ 3897292 w 6240991"/>
                <a:gd name="connsiteY3-8" fmla="*/ 6858000 h 6858000"/>
                <a:gd name="connsiteX4-9" fmla="*/ 0 w 6240991"/>
                <a:gd name="connsiteY4-10" fmla="*/ 6858000 h 6858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40991" h="6858000">
                  <a:moveTo>
                    <a:pt x="0" y="6858000"/>
                  </a:moveTo>
                  <a:lnTo>
                    <a:pt x="2886624" y="0"/>
                  </a:lnTo>
                  <a:lnTo>
                    <a:pt x="6240991" y="9525"/>
                  </a:lnTo>
                  <a:lnTo>
                    <a:pt x="3897292" y="6858000"/>
                  </a:lnTo>
                  <a:lnTo>
                    <a:pt x="0" y="6858000"/>
                  </a:lnTo>
                  <a:close/>
                </a:path>
              </a:pathLst>
            </a:cu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90204" pitchFamily="34" charset="0"/>
        <a:buChar char="•"/>
        <a:defRPr sz="20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90204" pitchFamily="34" charset="0"/>
        <a:buChar char="•"/>
        <a:defRPr sz="16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90204" pitchFamily="34" charset="0"/>
        <a:buChar char="•"/>
        <a:defRPr sz="14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90204" pitchFamily="34" charset="0"/>
        <a:buChar char="•"/>
        <a:defRPr sz="14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4.xml"/><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image" Target="../media/image18.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4.xml"/><Relationship Id="rId2" Type="http://schemas.openxmlformats.org/officeDocument/2006/relationships/image" Target="../media/image17.jpeg"/><Relationship Id="rId1"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r>
              <a:rPr lang="zh-CN" altLang="en-US" dirty="0">
                <a:solidFill>
                  <a:schemeClr val="tx1"/>
                </a:solidFill>
              </a:rPr>
              <a:t>报告人：柳靖洋</a:t>
            </a:r>
            <a:r>
              <a:rPr lang="en-US" altLang="zh-CN" dirty="0">
                <a:solidFill>
                  <a:schemeClr val="tx1"/>
                </a:solidFill>
              </a:rPr>
              <a:t>   </a:t>
            </a:r>
            <a:r>
              <a:rPr lang="zh-CN" altLang="en-US" dirty="0">
                <a:solidFill>
                  <a:schemeClr val="tx1"/>
                </a:solidFill>
              </a:rPr>
              <a:t>小组成员：任栗晗、张心睿</a:t>
            </a:r>
            <a:endParaRPr lang="en-US" altLang="zh-CN" dirty="0">
              <a:solidFill>
                <a:schemeClr val="tx1"/>
              </a:solidFill>
            </a:endParaRPr>
          </a:p>
        </p:txBody>
      </p:sp>
      <p:sp>
        <p:nvSpPr>
          <p:cNvPr id="2" name="标题 1"/>
          <p:cNvSpPr>
            <a:spLocks noGrp="1"/>
          </p:cNvSpPr>
          <p:nvPr>
            <p:ph type="ctrTitle"/>
          </p:nvPr>
        </p:nvSpPr>
        <p:spPr/>
        <p:txBody>
          <a:bodyPr/>
          <a:lstStyle/>
          <a:p>
            <a:r>
              <a:rPr lang="zh-CN" altLang="en-US" dirty="0">
                <a:solidFill>
                  <a:schemeClr val="tx1"/>
                </a:solidFill>
                <a:latin typeface="+mj-ea"/>
              </a:rPr>
              <a:t>计算机图形学</a:t>
            </a:r>
            <a:br>
              <a:rPr lang="en-US" altLang="zh-CN" dirty="0">
                <a:solidFill>
                  <a:schemeClr val="tx1"/>
                </a:solidFill>
                <a:latin typeface="+mj-ea"/>
              </a:rPr>
            </a:br>
            <a:r>
              <a:rPr lang="zh-CN" altLang="en-US" dirty="0">
                <a:solidFill>
                  <a:schemeClr val="tx1"/>
                </a:solidFill>
                <a:latin typeface="+mj-ea"/>
              </a:rPr>
              <a:t>实验四</a:t>
            </a:r>
            <a:endParaRPr lang="zh-CN" altLang="en-US" dirty="0">
              <a:solidFill>
                <a:schemeClr val="tx1"/>
              </a:solidFill>
              <a:latin typeface="+mj-ea"/>
            </a:endParaRPr>
          </a:p>
        </p:txBody>
      </p:sp>
      <p:cxnSp>
        <p:nvCxnSpPr>
          <p:cNvPr id="32" name="直接连接符 31"/>
          <p:cNvCxnSpPr/>
          <p:nvPr/>
        </p:nvCxnSpPr>
        <p:spPr>
          <a:xfrm>
            <a:off x="6794500" y="3679553"/>
            <a:ext cx="472598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9147523" y="4329953"/>
            <a:ext cx="2372965" cy="913744"/>
            <a:chOff x="2383834" y="4961879"/>
            <a:chExt cx="2518367" cy="969735"/>
          </a:xfrm>
        </p:grpSpPr>
        <p:grpSp>
          <p:nvGrpSpPr>
            <p:cNvPr id="13" name="组合 12"/>
            <p:cNvGrpSpPr/>
            <p:nvPr/>
          </p:nvGrpSpPr>
          <p:grpSpPr>
            <a:xfrm>
              <a:off x="2396533" y="4961879"/>
              <a:ext cx="2505668" cy="969735"/>
              <a:chOff x="5139956" y="1908357"/>
              <a:chExt cx="3957318" cy="1423337"/>
            </a:xfrm>
          </p:grpSpPr>
          <p:grpSp>
            <p:nvGrpSpPr>
              <p:cNvPr id="16" name="组合 15"/>
              <p:cNvGrpSpPr/>
              <p:nvPr/>
            </p:nvGrpSpPr>
            <p:grpSpPr>
              <a:xfrm>
                <a:off x="5139956" y="2066117"/>
                <a:ext cx="3957318" cy="1265577"/>
                <a:chOff x="1" y="2662635"/>
                <a:chExt cx="3766541" cy="1473715"/>
              </a:xfrm>
            </p:grpSpPr>
            <p:sp>
              <p:nvSpPr>
                <p:cNvPr id="18" name="文本框 17"/>
                <p:cNvSpPr txBox="1"/>
                <p:nvPr/>
              </p:nvSpPr>
              <p:spPr>
                <a:xfrm>
                  <a:off x="1" y="3229398"/>
                  <a:ext cx="3766541" cy="906952"/>
                </a:xfrm>
                <a:prstGeom prst="rect">
                  <a:avLst/>
                </a:prstGeom>
                <a:noFill/>
              </p:spPr>
              <p:txBody>
                <a:bodyPr wrap="none" rtlCol="0">
                  <a:prstTxWarp prst="textPlain">
                    <a:avLst/>
                  </a:prstTxWarp>
                  <a:spAutoFit/>
                </a:bodyPr>
                <a:lstStyle/>
                <a:p>
                  <a:r>
                    <a:rPr lang="en-US" altLang="zh-CN" sz="16600" b="1" dirty="0">
                      <a:solidFill>
                        <a:schemeClr val="bg1"/>
                      </a:solidFill>
                      <a:latin typeface="+mn-lt"/>
                    </a:rPr>
                    <a:t>REPORT</a:t>
                  </a:r>
                  <a:endParaRPr lang="zh-CN" altLang="en-US" sz="16600" b="1" dirty="0">
                    <a:solidFill>
                      <a:schemeClr val="bg1"/>
                    </a:solidFill>
                    <a:latin typeface="+mn-lt"/>
                  </a:endParaRPr>
                </a:p>
              </p:txBody>
            </p:sp>
            <p:sp>
              <p:nvSpPr>
                <p:cNvPr id="19" name="矩形 18"/>
                <p:cNvSpPr/>
                <p:nvPr/>
              </p:nvSpPr>
              <p:spPr>
                <a:xfrm>
                  <a:off x="1" y="2662635"/>
                  <a:ext cx="1841176" cy="321360"/>
                </a:xfrm>
                <a:prstGeom prst="rect">
                  <a:avLst/>
                </a:prstGeom>
                <a:noFill/>
              </p:spPr>
              <p:txBody>
                <a:bodyPr wrap="none" numCol="1" rtlCol="0">
                  <a:prstTxWarp prst="textPlain">
                    <a:avLst/>
                  </a:prstTxWarp>
                  <a:spAutoFit/>
                </a:bodyPr>
                <a:lstStyle/>
                <a:p>
                  <a:pPr lvl="0"/>
                  <a:r>
                    <a:rPr lang="en-US" altLang="zh-CN" sz="16600" dirty="0">
                      <a:solidFill>
                        <a:schemeClr val="bg1"/>
                      </a:solidFill>
                    </a:rPr>
                    <a:t>WebGL</a:t>
                  </a:r>
                  <a:endParaRPr lang="en-US" altLang="zh-CN" sz="16600" noProof="0" dirty="0">
                    <a:solidFill>
                      <a:schemeClr val="bg1"/>
                    </a:solidFill>
                    <a:latin typeface="+mn-lt"/>
                  </a:endParaRPr>
                </a:p>
              </p:txBody>
            </p:sp>
          </p:grpSp>
          <p:sp>
            <p:nvSpPr>
              <p:cNvPr id="17" name="文本框 16"/>
              <p:cNvSpPr txBox="1"/>
              <p:nvPr/>
            </p:nvSpPr>
            <p:spPr>
              <a:xfrm>
                <a:off x="7457736" y="1908357"/>
                <a:ext cx="1519191" cy="521934"/>
              </a:xfrm>
              <a:prstGeom prst="rect">
                <a:avLst/>
              </a:prstGeom>
              <a:noFill/>
            </p:spPr>
            <p:txBody>
              <a:bodyPr wrap="none" rtlCol="0">
                <a:prstTxWarp prst="textPlain">
                  <a:avLst/>
                </a:prstTxWarp>
                <a:spAutoFit/>
              </a:bodyPr>
              <a:lstStyle/>
              <a:p>
                <a:r>
                  <a:rPr lang="en-US" altLang="zh-CN" sz="9600" dirty="0">
                    <a:solidFill>
                      <a:schemeClr val="bg1"/>
                    </a:solidFill>
                    <a:latin typeface="Impact" panose="020B0806030902050204" pitchFamily="34" charset="0"/>
                  </a:rPr>
                  <a:t>2020</a:t>
                </a:r>
                <a:endParaRPr lang="zh-CN" altLang="en-US" sz="9600" dirty="0">
                  <a:solidFill>
                    <a:schemeClr val="bg1"/>
                  </a:solidFill>
                  <a:latin typeface="Impact" panose="020B0806030902050204" pitchFamily="34" charset="0"/>
                </a:endParaRPr>
              </a:p>
            </p:txBody>
          </p:sp>
        </p:grpSp>
        <p:cxnSp>
          <p:nvCxnSpPr>
            <p:cNvPr id="14" name="直接连接符 13"/>
            <p:cNvCxnSpPr/>
            <p:nvPr/>
          </p:nvCxnSpPr>
          <p:spPr>
            <a:xfrm>
              <a:off x="2383834" y="4961879"/>
              <a:ext cx="1426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383834" y="5317480"/>
              <a:ext cx="14261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2 .2</a:t>
            </a:r>
            <a:r>
              <a:rPr lang="zh-CN" altLang="en-US" dirty="0"/>
              <a:t>圣诞地图</a:t>
            </a:r>
            <a:endParaRPr lang="zh-CN" altLang="en-US" dirty="0"/>
          </a:p>
        </p:txBody>
      </p:sp>
      <p:sp>
        <p:nvSpPr>
          <p:cNvPr id="4" name="灯片编号占位符 3"/>
          <p:cNvSpPr>
            <a:spLocks noGrp="1"/>
          </p:cNvSpPr>
          <p:nvPr>
            <p:ph type="sldNum" sz="quarter" idx="12"/>
          </p:nvPr>
        </p:nvSpPr>
        <p:spPr>
          <a:xfrm>
            <a:off x="8610599" y="6240463"/>
            <a:ext cx="2909888" cy="206381"/>
          </a:xfrm>
        </p:spPr>
        <p:txBody>
          <a:bodyPr/>
          <a:lstStyle/>
          <a:p>
            <a:fld id="{5DD3DB80-B894-403A-B48E-6FDC1A72010E}" type="slidenum">
              <a:rPr lang="zh-CN" altLang="en-US" smtClean="0"/>
            </a:fld>
            <a:endParaRPr lang="zh-CN" altLang="en-US"/>
          </a:p>
        </p:txBody>
      </p:sp>
      <p:pic>
        <p:nvPicPr>
          <p:cNvPr id="5" name="图片 4" descr="mao"/>
          <p:cNvPicPr>
            <a:picLocks noChangeAspect="1"/>
          </p:cNvPicPr>
          <p:nvPr/>
        </p:nvPicPr>
        <p:blipFill>
          <a:blip r:embed="rId1"/>
          <a:stretch>
            <a:fillRect/>
          </a:stretch>
        </p:blipFill>
        <p:spPr>
          <a:xfrm>
            <a:off x="669925" y="1483360"/>
            <a:ext cx="2980690" cy="2980690"/>
          </a:xfrm>
          <a:prstGeom prst="rect">
            <a:avLst/>
          </a:prstGeom>
        </p:spPr>
      </p:pic>
      <p:pic>
        <p:nvPicPr>
          <p:cNvPr id="7" name="图片 6" descr="snow1"/>
          <p:cNvPicPr>
            <a:picLocks noChangeAspect="1"/>
          </p:cNvPicPr>
          <p:nvPr/>
        </p:nvPicPr>
        <p:blipFill>
          <a:blip r:embed="rId2"/>
          <a:stretch>
            <a:fillRect/>
          </a:stretch>
        </p:blipFill>
        <p:spPr>
          <a:xfrm>
            <a:off x="6067425" y="1150620"/>
            <a:ext cx="3665220" cy="2437765"/>
          </a:xfrm>
          <a:prstGeom prst="rect">
            <a:avLst/>
          </a:prstGeom>
        </p:spPr>
      </p:pic>
      <p:pic>
        <p:nvPicPr>
          <p:cNvPr id="9" name="图片 8" descr="box"/>
          <p:cNvPicPr>
            <a:picLocks noChangeAspect="1"/>
          </p:cNvPicPr>
          <p:nvPr/>
        </p:nvPicPr>
        <p:blipFill>
          <a:blip r:embed="rId3"/>
          <a:stretch>
            <a:fillRect/>
          </a:stretch>
        </p:blipFill>
        <p:spPr>
          <a:xfrm>
            <a:off x="4520565" y="4085590"/>
            <a:ext cx="4774565" cy="26568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圣诞地图</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pic>
        <p:nvPicPr>
          <p:cNvPr id="5" name="图片 4" descr="截屏2020-12-11 上午12.27.45"/>
          <p:cNvPicPr>
            <a:picLocks noChangeAspect="1"/>
          </p:cNvPicPr>
          <p:nvPr/>
        </p:nvPicPr>
        <p:blipFill>
          <a:blip r:embed="rId1"/>
          <a:stretch>
            <a:fillRect/>
          </a:stretch>
        </p:blipFill>
        <p:spPr>
          <a:xfrm>
            <a:off x="374015" y="1660525"/>
            <a:ext cx="4679950" cy="3806190"/>
          </a:xfrm>
          <a:prstGeom prst="rect">
            <a:avLst/>
          </a:prstGeom>
        </p:spPr>
      </p:pic>
      <p:pic>
        <p:nvPicPr>
          <p:cNvPr id="3" name="图片 2" descr="截屏2020-12-24 下午10.11.25"/>
          <p:cNvPicPr>
            <a:picLocks noChangeAspect="1"/>
          </p:cNvPicPr>
          <p:nvPr/>
        </p:nvPicPr>
        <p:blipFill>
          <a:blip r:embed="rId2"/>
          <a:stretch>
            <a:fillRect/>
          </a:stretch>
        </p:blipFill>
        <p:spPr>
          <a:xfrm>
            <a:off x="6638925" y="1661160"/>
            <a:ext cx="5377180" cy="3893185"/>
          </a:xfrm>
          <a:prstGeom prst="rect">
            <a:avLst/>
          </a:prstGeom>
        </p:spPr>
      </p:pic>
      <p:cxnSp>
        <p:nvCxnSpPr>
          <p:cNvPr id="6" name="直接箭头连接符 5"/>
          <p:cNvCxnSpPr/>
          <p:nvPr/>
        </p:nvCxnSpPr>
        <p:spPr>
          <a:xfrm flipV="1">
            <a:off x="5231765" y="3609340"/>
            <a:ext cx="1151890" cy="165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5" y="2260904"/>
            <a:ext cx="7267575" cy="656792"/>
          </a:xfrm>
        </p:spPr>
        <p:txBody>
          <a:bodyPr>
            <a:normAutofit/>
          </a:bodyPr>
          <a:lstStyle/>
          <a:p>
            <a:r>
              <a:rPr lang="en-US" altLang="zh-CN" sz="3200" dirty="0"/>
              <a:t>Q&amp;A</a:t>
            </a:r>
            <a:endParaRPr lang="zh-CN" altLang="en-US" sz="3600" dirty="0"/>
          </a:p>
        </p:txBody>
      </p:sp>
      <p:sp>
        <p:nvSpPr>
          <p:cNvPr id="3" name="文本占位符 2"/>
          <p:cNvSpPr>
            <a:spLocks noGrp="1"/>
          </p:cNvSpPr>
          <p:nvPr>
            <p:ph type="body" idx="1"/>
          </p:nvPr>
        </p:nvSpPr>
        <p:spPr>
          <a:xfrm>
            <a:off x="669925" y="3047060"/>
            <a:ext cx="7267575" cy="1015623"/>
          </a:xfrm>
        </p:spPr>
        <p:txBody>
          <a:bodyPr>
            <a:normAutofit/>
          </a:bodyPr>
          <a:lstStyle/>
          <a:p>
            <a:pPr lvl="0">
              <a:lnSpc>
                <a:spcPct val="100000"/>
              </a:lnSpc>
            </a:pPr>
            <a:endParaRPr lang="zh-CN" altLang="en-US" sz="1800" dirty="0"/>
          </a:p>
        </p:txBody>
      </p:sp>
      <p:cxnSp>
        <p:nvCxnSpPr>
          <p:cNvPr id="4" name="直接连接符 3"/>
          <p:cNvCxnSpPr/>
          <p:nvPr/>
        </p:nvCxnSpPr>
        <p:spPr>
          <a:xfrm>
            <a:off x="669925" y="2970615"/>
            <a:ext cx="4979286"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780948" y="1724949"/>
            <a:ext cx="616420" cy="535955"/>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90204" pitchFamily="34" charset="0"/>
              </a:rPr>
              <a:t>/03</a:t>
            </a:r>
            <a:endParaRPr lang="zh-CN" altLang="en-US" spc="100" dirty="0">
              <a:solidFill>
                <a:schemeClr val="accent1"/>
              </a:solidFill>
              <a:latin typeface="Impact" panose="020B0806030902050204" pitchFamily="34" charset="0"/>
              <a:cs typeface="Arial" panose="020B060402020209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191376" y="2763033"/>
            <a:ext cx="4281208" cy="806129"/>
          </a:xfrm>
        </p:spPr>
        <p:txBody>
          <a:bodyPr>
            <a:normAutofit fontScale="90000"/>
          </a:bodyPr>
          <a:lstStyle/>
          <a:p>
            <a:r>
              <a:rPr lang="en-US" altLang="zh-CN" dirty="0"/>
              <a:t>Thanks.</a:t>
            </a:r>
            <a:br>
              <a:rPr lang="en-US" altLang="zh-CN" dirty="0"/>
            </a:br>
            <a:endParaRPr lang="zh-CN" altLang="en-US" dirty="0"/>
          </a:p>
        </p:txBody>
      </p:sp>
      <p:sp>
        <p:nvSpPr>
          <p:cNvPr id="4" name="文本占位符 3"/>
          <p:cNvSpPr>
            <a:spLocks noGrp="1"/>
          </p:cNvSpPr>
          <p:nvPr>
            <p:ph type="body" sz="quarter" idx="17"/>
          </p:nvPr>
        </p:nvSpPr>
        <p:spPr>
          <a:xfrm>
            <a:off x="7191376" y="3819743"/>
            <a:ext cx="4281208" cy="310871"/>
          </a:xfrm>
        </p:spPr>
        <p:txBody>
          <a:bodyPr>
            <a:normAutofit fontScale="90000"/>
          </a:bodyPr>
          <a:lstStyle/>
          <a:p>
            <a:r>
              <a:rPr lang="zh-CN" altLang="en-US" dirty="0"/>
              <a:t>报告人：柳靖洋  小组成员：任栗晗、张心睿</a:t>
            </a:r>
            <a:endParaRPr lang="zh-CN" altLang="en-US" dirty="0"/>
          </a:p>
        </p:txBody>
      </p:sp>
      <p:grpSp>
        <p:nvGrpSpPr>
          <p:cNvPr id="6" name="组合 5"/>
          <p:cNvGrpSpPr/>
          <p:nvPr/>
        </p:nvGrpSpPr>
        <p:grpSpPr>
          <a:xfrm>
            <a:off x="8945844" y="1467479"/>
            <a:ext cx="2604181" cy="1131566"/>
            <a:chOff x="2855913" y="-477838"/>
            <a:chExt cx="5757862" cy="2501900"/>
          </a:xfrm>
        </p:grpSpPr>
        <p:sp>
          <p:nvSpPr>
            <p:cNvPr id="7" name="Freeform 5"/>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8" name="Freeform 6"/>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9" name="Freeform 7"/>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0" name="Freeform 8"/>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1" name="Freeform 9"/>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grpSp>
      <p:sp>
        <p:nvSpPr>
          <p:cNvPr id="12" name="文本占位符 11"/>
          <p:cNvSpPr>
            <a:spLocks noGrp="1"/>
          </p:cNvSpPr>
          <p:nvPr>
            <p:ph type="body" sz="quarter" idx="18"/>
          </p:nvPr>
        </p:nvSpPr>
        <p:spPr/>
        <p:txBody>
          <a:bodyPr>
            <a:normAutofit lnSpcReduction="10000"/>
          </a:bodyPr>
          <a:lstStyle/>
          <a:p>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7e12d06-0924-4b30-b08a-216686c0ef3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1790817"/>
            <a:ext cx="12192000" cy="3276367"/>
            <a:chOff x="0" y="1790816"/>
            <a:chExt cx="12192000" cy="3276367"/>
          </a:xfrm>
        </p:grpSpPr>
        <p:grpSp>
          <p:nvGrpSpPr>
            <p:cNvPr id="3" name="ïş1íḑe"/>
            <p:cNvGrpSpPr/>
            <p:nvPr/>
          </p:nvGrpSpPr>
          <p:grpSpPr>
            <a:xfrm>
              <a:off x="0" y="1790816"/>
              <a:ext cx="12192000" cy="3276367"/>
              <a:chOff x="0" y="1790816"/>
              <a:chExt cx="12192000" cy="3276367"/>
            </a:xfrm>
          </p:grpSpPr>
          <p:grpSp>
            <p:nvGrpSpPr>
              <p:cNvPr id="5" name="îṡlíďé"/>
              <p:cNvGrpSpPr/>
              <p:nvPr/>
            </p:nvGrpSpPr>
            <p:grpSpPr>
              <a:xfrm>
                <a:off x="0" y="2609908"/>
                <a:ext cx="1091444" cy="1638180"/>
                <a:chOff x="3359696" y="2852936"/>
                <a:chExt cx="936104" cy="1152128"/>
              </a:xfrm>
            </p:grpSpPr>
            <p:sp>
              <p:nvSpPr>
                <p:cNvPr id="32" name="îšļiďé"/>
                <p:cNvSpPr/>
                <p:nvPr/>
              </p:nvSpPr>
              <p:spPr bwMode="auto">
                <a:xfrm>
                  <a:off x="3359696" y="2852936"/>
                  <a:ext cx="936104" cy="288032"/>
                </a:xfrm>
                <a:prstGeom prst="rect">
                  <a:avLst/>
                </a:prstGeom>
                <a:solidFill>
                  <a:schemeClr val="accent1">
                    <a:lumMod val="100000"/>
                  </a:schemeClr>
                </a:solidFill>
                <a:ln w="19050">
                  <a:noFill/>
                  <a:round/>
                </a:ln>
              </p:spPr>
              <p:txBody>
                <a:bodyPr anchor="ctr"/>
                <a:lstStyle/>
                <a:p>
                  <a:pPr algn="ctr"/>
                </a:p>
              </p:txBody>
            </p:sp>
            <p:sp>
              <p:nvSpPr>
                <p:cNvPr id="33" name="îŝḷiḍe"/>
                <p:cNvSpPr/>
                <p:nvPr/>
              </p:nvSpPr>
              <p:spPr bwMode="auto">
                <a:xfrm>
                  <a:off x="3359696" y="3140968"/>
                  <a:ext cx="936104" cy="288032"/>
                </a:xfrm>
                <a:prstGeom prst="rect">
                  <a:avLst/>
                </a:prstGeom>
                <a:solidFill>
                  <a:schemeClr val="accent2"/>
                </a:solidFill>
                <a:ln w="19050">
                  <a:noFill/>
                  <a:round/>
                </a:ln>
              </p:spPr>
              <p:txBody>
                <a:bodyPr anchor="ctr"/>
                <a:lstStyle/>
                <a:p>
                  <a:pPr algn="ctr"/>
                </a:p>
              </p:txBody>
            </p:sp>
            <p:sp>
              <p:nvSpPr>
                <p:cNvPr id="34" name="ïsļiḓè"/>
                <p:cNvSpPr/>
                <p:nvPr/>
              </p:nvSpPr>
              <p:spPr bwMode="auto">
                <a:xfrm>
                  <a:off x="3359696" y="3429000"/>
                  <a:ext cx="936104" cy="288032"/>
                </a:xfrm>
                <a:prstGeom prst="rect">
                  <a:avLst/>
                </a:prstGeom>
                <a:solidFill>
                  <a:schemeClr val="accent3"/>
                </a:solidFill>
                <a:ln w="19050">
                  <a:noFill/>
                  <a:round/>
                </a:ln>
              </p:spPr>
              <p:txBody>
                <a:bodyPr anchor="ctr"/>
                <a:lstStyle/>
                <a:p>
                  <a:pPr algn="ctr"/>
                </a:p>
              </p:txBody>
            </p:sp>
            <p:sp>
              <p:nvSpPr>
                <p:cNvPr id="35" name="ïS1iḓê"/>
                <p:cNvSpPr/>
                <p:nvPr/>
              </p:nvSpPr>
              <p:spPr bwMode="auto">
                <a:xfrm>
                  <a:off x="3359696" y="3717032"/>
                  <a:ext cx="936104" cy="288032"/>
                </a:xfrm>
                <a:prstGeom prst="rect">
                  <a:avLst/>
                </a:prstGeom>
                <a:solidFill>
                  <a:schemeClr val="accent4"/>
                </a:solidFill>
                <a:ln w="19050">
                  <a:noFill/>
                  <a:round/>
                </a:ln>
              </p:spPr>
              <p:txBody>
                <a:bodyPr anchor="ctr"/>
                <a:lstStyle/>
                <a:p>
                  <a:pPr algn="ctr"/>
                </a:p>
              </p:txBody>
            </p:sp>
          </p:grpSp>
          <p:grpSp>
            <p:nvGrpSpPr>
              <p:cNvPr id="6" name="iṧľîḓè"/>
              <p:cNvGrpSpPr/>
              <p:nvPr/>
            </p:nvGrpSpPr>
            <p:grpSpPr>
              <a:xfrm>
                <a:off x="4300499" y="2609908"/>
                <a:ext cx="1080120" cy="1638180"/>
                <a:chOff x="3359696" y="2852936"/>
                <a:chExt cx="936104" cy="1152128"/>
              </a:xfrm>
            </p:grpSpPr>
            <p:sp>
              <p:nvSpPr>
                <p:cNvPr id="28" name="íṧ1ïḍe"/>
                <p:cNvSpPr/>
                <p:nvPr/>
              </p:nvSpPr>
              <p:spPr bwMode="auto">
                <a:xfrm>
                  <a:off x="3359696" y="2852936"/>
                  <a:ext cx="936104" cy="288032"/>
                </a:xfrm>
                <a:prstGeom prst="rect">
                  <a:avLst/>
                </a:prstGeom>
                <a:solidFill>
                  <a:schemeClr val="accent1">
                    <a:lumMod val="100000"/>
                  </a:schemeClr>
                </a:solidFill>
                <a:ln w="19050">
                  <a:noFill/>
                  <a:round/>
                </a:ln>
              </p:spPr>
              <p:txBody>
                <a:bodyPr anchor="ctr"/>
                <a:lstStyle/>
                <a:p>
                  <a:pPr algn="ctr"/>
                </a:p>
              </p:txBody>
            </p:sp>
            <p:sp>
              <p:nvSpPr>
                <p:cNvPr id="29" name="îŝľiḑê"/>
                <p:cNvSpPr/>
                <p:nvPr/>
              </p:nvSpPr>
              <p:spPr bwMode="auto">
                <a:xfrm>
                  <a:off x="3359696" y="3140968"/>
                  <a:ext cx="936104" cy="288032"/>
                </a:xfrm>
                <a:prstGeom prst="rect">
                  <a:avLst/>
                </a:prstGeom>
                <a:solidFill>
                  <a:schemeClr val="accent2"/>
                </a:solidFill>
                <a:ln w="19050">
                  <a:noFill/>
                  <a:round/>
                </a:ln>
              </p:spPr>
              <p:txBody>
                <a:bodyPr anchor="ctr"/>
                <a:lstStyle/>
                <a:p>
                  <a:pPr algn="ctr"/>
                </a:p>
              </p:txBody>
            </p:sp>
            <p:sp>
              <p:nvSpPr>
                <p:cNvPr id="30" name="îṡľïḓé"/>
                <p:cNvSpPr/>
                <p:nvPr/>
              </p:nvSpPr>
              <p:spPr bwMode="auto">
                <a:xfrm>
                  <a:off x="3359696" y="3429000"/>
                  <a:ext cx="936104" cy="288032"/>
                </a:xfrm>
                <a:prstGeom prst="rect">
                  <a:avLst/>
                </a:prstGeom>
                <a:solidFill>
                  <a:schemeClr val="accent3"/>
                </a:solidFill>
                <a:ln w="19050">
                  <a:noFill/>
                  <a:round/>
                </a:ln>
              </p:spPr>
              <p:txBody>
                <a:bodyPr anchor="ctr"/>
                <a:lstStyle/>
                <a:p>
                  <a:pPr algn="ctr"/>
                </a:p>
              </p:txBody>
            </p:sp>
            <p:sp>
              <p:nvSpPr>
                <p:cNvPr id="31" name="ïśľíďe"/>
                <p:cNvSpPr/>
                <p:nvPr/>
              </p:nvSpPr>
              <p:spPr bwMode="auto">
                <a:xfrm>
                  <a:off x="3359696" y="3717032"/>
                  <a:ext cx="936104" cy="288032"/>
                </a:xfrm>
                <a:prstGeom prst="rect">
                  <a:avLst/>
                </a:prstGeom>
                <a:solidFill>
                  <a:schemeClr val="accent4"/>
                </a:solidFill>
                <a:ln w="19050">
                  <a:noFill/>
                  <a:round/>
                </a:ln>
              </p:spPr>
              <p:txBody>
                <a:bodyPr anchor="ctr"/>
                <a:lstStyle/>
                <a:p>
                  <a:pPr algn="ctr"/>
                </a:p>
              </p:txBody>
            </p:sp>
          </p:grpSp>
          <p:grpSp>
            <p:nvGrpSpPr>
              <p:cNvPr id="7" name="ïsļídé"/>
              <p:cNvGrpSpPr/>
              <p:nvPr/>
            </p:nvGrpSpPr>
            <p:grpSpPr>
              <a:xfrm>
                <a:off x="11100556" y="2609908"/>
                <a:ext cx="1091444" cy="1638180"/>
                <a:chOff x="3359696" y="2852936"/>
                <a:chExt cx="936104" cy="1152128"/>
              </a:xfrm>
            </p:grpSpPr>
            <p:sp>
              <p:nvSpPr>
                <p:cNvPr id="24" name="îṩḷïḋé"/>
                <p:cNvSpPr/>
                <p:nvPr/>
              </p:nvSpPr>
              <p:spPr bwMode="auto">
                <a:xfrm>
                  <a:off x="3359696" y="2852936"/>
                  <a:ext cx="936104" cy="288032"/>
                </a:xfrm>
                <a:prstGeom prst="rect">
                  <a:avLst/>
                </a:prstGeom>
                <a:solidFill>
                  <a:schemeClr val="accent1">
                    <a:lumMod val="100000"/>
                  </a:schemeClr>
                </a:solidFill>
                <a:ln w="19050">
                  <a:noFill/>
                  <a:round/>
                </a:ln>
              </p:spPr>
              <p:txBody>
                <a:bodyPr anchor="ctr"/>
                <a:lstStyle/>
                <a:p>
                  <a:pPr algn="ctr"/>
                </a:p>
              </p:txBody>
            </p:sp>
            <p:sp>
              <p:nvSpPr>
                <p:cNvPr id="25" name="ïŝ1ïḓe"/>
                <p:cNvSpPr/>
                <p:nvPr/>
              </p:nvSpPr>
              <p:spPr bwMode="auto">
                <a:xfrm>
                  <a:off x="3359696" y="3140968"/>
                  <a:ext cx="936104" cy="288032"/>
                </a:xfrm>
                <a:prstGeom prst="rect">
                  <a:avLst/>
                </a:prstGeom>
                <a:solidFill>
                  <a:schemeClr val="accent2"/>
                </a:solidFill>
                <a:ln w="19050">
                  <a:noFill/>
                  <a:round/>
                </a:ln>
              </p:spPr>
              <p:txBody>
                <a:bodyPr anchor="ctr"/>
                <a:lstStyle/>
                <a:p>
                  <a:pPr algn="ctr"/>
                </a:p>
              </p:txBody>
            </p:sp>
            <p:sp>
              <p:nvSpPr>
                <p:cNvPr id="26" name="îṣľîḍé"/>
                <p:cNvSpPr/>
                <p:nvPr/>
              </p:nvSpPr>
              <p:spPr bwMode="auto">
                <a:xfrm>
                  <a:off x="3359696" y="3429000"/>
                  <a:ext cx="936104" cy="288032"/>
                </a:xfrm>
                <a:prstGeom prst="rect">
                  <a:avLst/>
                </a:prstGeom>
                <a:solidFill>
                  <a:schemeClr val="accent3"/>
                </a:solidFill>
                <a:ln w="19050">
                  <a:noFill/>
                  <a:round/>
                </a:ln>
              </p:spPr>
              <p:txBody>
                <a:bodyPr anchor="ctr"/>
                <a:lstStyle/>
                <a:p>
                  <a:pPr algn="ctr"/>
                </a:p>
              </p:txBody>
            </p:sp>
            <p:sp>
              <p:nvSpPr>
                <p:cNvPr id="27" name="îṣľîḍè"/>
                <p:cNvSpPr/>
                <p:nvPr/>
              </p:nvSpPr>
              <p:spPr bwMode="auto">
                <a:xfrm>
                  <a:off x="3359696" y="3717032"/>
                  <a:ext cx="936104" cy="288032"/>
                </a:xfrm>
                <a:prstGeom prst="rect">
                  <a:avLst/>
                </a:prstGeom>
                <a:solidFill>
                  <a:schemeClr val="accent4"/>
                </a:solidFill>
                <a:ln w="19050">
                  <a:noFill/>
                  <a:round/>
                </a:ln>
              </p:spPr>
              <p:txBody>
                <a:bodyPr anchor="ctr"/>
                <a:lstStyle/>
                <a:p>
                  <a:pPr algn="ctr"/>
                </a:p>
              </p:txBody>
            </p:sp>
          </p:grpSp>
          <p:grpSp>
            <p:nvGrpSpPr>
              <p:cNvPr id="8" name="ïṣḻídè"/>
              <p:cNvGrpSpPr/>
              <p:nvPr/>
            </p:nvGrpSpPr>
            <p:grpSpPr>
              <a:xfrm>
                <a:off x="5380619" y="1790819"/>
                <a:ext cx="1260141" cy="3276364"/>
                <a:chOff x="5087888" y="1790819"/>
                <a:chExt cx="1260141" cy="3276364"/>
              </a:xfrm>
            </p:grpSpPr>
            <p:sp>
              <p:nvSpPr>
                <p:cNvPr id="20" name="ïşlíḋé"/>
                <p:cNvSpPr/>
                <p:nvPr/>
              </p:nvSpPr>
              <p:spPr bwMode="auto">
                <a:xfrm rot="16200000">
                  <a:off x="4898868" y="1979840"/>
                  <a:ext cx="1638182" cy="1260140"/>
                </a:xfrm>
                <a:custGeom>
                  <a:avLst/>
                  <a:gdLst>
                    <a:gd name="connsiteX0" fmla="*/ 0 w 1314146"/>
                    <a:gd name="connsiteY0" fmla="*/ 0 h 3495628"/>
                    <a:gd name="connsiteX1" fmla="*/ 657073 w 1314146"/>
                    <a:gd name="connsiteY1" fmla="*/ 0 h 3495628"/>
                    <a:gd name="connsiteX2" fmla="*/ 1314146 w 1314146"/>
                    <a:gd name="connsiteY2" fmla="*/ 3495628 h 3495628"/>
                    <a:gd name="connsiteX3" fmla="*/ 0 w 1314146"/>
                    <a:gd name="connsiteY3" fmla="*/ 3495628 h 3495628"/>
                    <a:gd name="connsiteX4" fmla="*/ 0 w 131414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146" h="3495628">
                      <a:moveTo>
                        <a:pt x="0" y="0"/>
                      </a:moveTo>
                      <a:lnTo>
                        <a:pt x="657073" y="0"/>
                      </a:lnTo>
                      <a:lnTo>
                        <a:pt x="1314146" y="3495628"/>
                      </a:lnTo>
                      <a:lnTo>
                        <a:pt x="0" y="3495628"/>
                      </a:lnTo>
                      <a:lnTo>
                        <a:pt x="0" y="0"/>
                      </a:lnTo>
                      <a:close/>
                    </a:path>
                  </a:pathLst>
                </a:custGeom>
                <a:solidFill>
                  <a:schemeClr val="accent1">
                    <a:lumMod val="75000"/>
                  </a:schemeClr>
                </a:solidFill>
                <a:ln w="19050">
                  <a:noFill/>
                  <a:round/>
                </a:ln>
              </p:spPr>
              <p:txBody>
                <a:bodyPr anchor="ctr"/>
                <a:lstStyle/>
                <a:p>
                  <a:pPr algn="ctr"/>
                </a:p>
              </p:txBody>
            </p:sp>
            <p:sp>
              <p:nvSpPr>
                <p:cNvPr id="21" name="ísḻïḍê"/>
                <p:cNvSpPr/>
                <p:nvPr/>
              </p:nvSpPr>
              <p:spPr bwMode="auto">
                <a:xfrm rot="16200000">
                  <a:off x="4898868" y="3618022"/>
                  <a:ext cx="1638182" cy="1260140"/>
                </a:xfrm>
                <a:custGeom>
                  <a:avLst/>
                  <a:gdLst>
                    <a:gd name="connsiteX0" fmla="*/ 657073 w 1314146"/>
                    <a:gd name="connsiteY0" fmla="*/ 0 h 3495628"/>
                    <a:gd name="connsiteX1" fmla="*/ 1314146 w 1314146"/>
                    <a:gd name="connsiteY1" fmla="*/ 0 h 3495628"/>
                    <a:gd name="connsiteX2" fmla="*/ 1314146 w 1314146"/>
                    <a:gd name="connsiteY2" fmla="*/ 3495628 h 3495628"/>
                    <a:gd name="connsiteX3" fmla="*/ 0 w 1314146"/>
                    <a:gd name="connsiteY3" fmla="*/ 3495628 h 3495628"/>
                    <a:gd name="connsiteX4" fmla="*/ 657073 w 131414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146" h="3495628">
                      <a:moveTo>
                        <a:pt x="657073" y="0"/>
                      </a:moveTo>
                      <a:lnTo>
                        <a:pt x="1314146" y="0"/>
                      </a:lnTo>
                      <a:lnTo>
                        <a:pt x="1314146" y="3495628"/>
                      </a:lnTo>
                      <a:lnTo>
                        <a:pt x="0" y="3495628"/>
                      </a:lnTo>
                      <a:lnTo>
                        <a:pt x="657073" y="0"/>
                      </a:lnTo>
                      <a:close/>
                    </a:path>
                  </a:pathLst>
                </a:custGeom>
                <a:solidFill>
                  <a:schemeClr val="accent4">
                    <a:lumMod val="75000"/>
                  </a:schemeClr>
                </a:solidFill>
                <a:ln w="19050">
                  <a:noFill/>
                  <a:round/>
                </a:ln>
              </p:spPr>
              <p:txBody>
                <a:bodyPr anchor="ctr"/>
                <a:lstStyle/>
                <a:p>
                  <a:pPr algn="ctr"/>
                </a:p>
              </p:txBody>
            </p:sp>
            <p:sp>
              <p:nvSpPr>
                <p:cNvPr id="22" name="íṧľïḋê"/>
                <p:cNvSpPr/>
                <p:nvPr/>
              </p:nvSpPr>
              <p:spPr bwMode="auto">
                <a:xfrm rot="16200000">
                  <a:off x="5235480" y="2316453"/>
                  <a:ext cx="964956" cy="1260140"/>
                </a:xfrm>
                <a:custGeom>
                  <a:avLst/>
                  <a:gdLst>
                    <a:gd name="connsiteX0" fmla="*/ 0 w 774086"/>
                    <a:gd name="connsiteY0" fmla="*/ 0 h 3495628"/>
                    <a:gd name="connsiteX1" fmla="*/ 345630 w 774086"/>
                    <a:gd name="connsiteY1" fmla="*/ 0 h 3495628"/>
                    <a:gd name="connsiteX2" fmla="*/ 774086 w 774086"/>
                    <a:gd name="connsiteY2" fmla="*/ 3495628 h 3495628"/>
                    <a:gd name="connsiteX3" fmla="*/ 0 w 774086"/>
                    <a:gd name="connsiteY3" fmla="*/ 3495628 h 3495628"/>
                    <a:gd name="connsiteX4" fmla="*/ 0 w 77408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6" h="3495628">
                      <a:moveTo>
                        <a:pt x="0" y="0"/>
                      </a:moveTo>
                      <a:lnTo>
                        <a:pt x="345630" y="0"/>
                      </a:lnTo>
                      <a:lnTo>
                        <a:pt x="774086" y="3495628"/>
                      </a:lnTo>
                      <a:lnTo>
                        <a:pt x="0" y="3495628"/>
                      </a:lnTo>
                      <a:lnTo>
                        <a:pt x="0" y="0"/>
                      </a:lnTo>
                      <a:close/>
                    </a:path>
                  </a:pathLst>
                </a:custGeom>
                <a:solidFill>
                  <a:schemeClr val="accent2">
                    <a:lumMod val="75000"/>
                  </a:schemeClr>
                </a:solidFill>
                <a:ln w="19050">
                  <a:noFill/>
                  <a:round/>
                </a:ln>
              </p:spPr>
              <p:txBody>
                <a:bodyPr anchor="ctr"/>
                <a:lstStyle/>
                <a:p>
                  <a:pPr algn="ctr"/>
                </a:p>
              </p:txBody>
            </p:sp>
            <p:sp>
              <p:nvSpPr>
                <p:cNvPr id="23" name="ïşļide"/>
                <p:cNvSpPr/>
                <p:nvPr/>
              </p:nvSpPr>
              <p:spPr bwMode="auto">
                <a:xfrm rot="16200000">
                  <a:off x="5235482" y="3281408"/>
                  <a:ext cx="964954" cy="1260140"/>
                </a:xfrm>
                <a:custGeom>
                  <a:avLst/>
                  <a:gdLst>
                    <a:gd name="connsiteX0" fmla="*/ 428456 w 774084"/>
                    <a:gd name="connsiteY0" fmla="*/ 0 h 3495628"/>
                    <a:gd name="connsiteX1" fmla="*/ 774084 w 774084"/>
                    <a:gd name="connsiteY1" fmla="*/ 0 h 3495628"/>
                    <a:gd name="connsiteX2" fmla="*/ 774084 w 774084"/>
                    <a:gd name="connsiteY2" fmla="*/ 3495628 h 3495628"/>
                    <a:gd name="connsiteX3" fmla="*/ 0 w 774084"/>
                    <a:gd name="connsiteY3" fmla="*/ 3495628 h 3495628"/>
                    <a:gd name="connsiteX4" fmla="*/ 428456 w 774084"/>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4" h="3495628">
                      <a:moveTo>
                        <a:pt x="428456" y="0"/>
                      </a:moveTo>
                      <a:lnTo>
                        <a:pt x="774084" y="0"/>
                      </a:lnTo>
                      <a:lnTo>
                        <a:pt x="774084" y="3495628"/>
                      </a:lnTo>
                      <a:lnTo>
                        <a:pt x="0" y="3495628"/>
                      </a:lnTo>
                      <a:lnTo>
                        <a:pt x="428456" y="0"/>
                      </a:lnTo>
                      <a:close/>
                    </a:path>
                  </a:pathLst>
                </a:custGeom>
                <a:solidFill>
                  <a:schemeClr val="accent3">
                    <a:lumMod val="75000"/>
                  </a:schemeClr>
                </a:solidFill>
                <a:ln w="19050">
                  <a:noFill/>
                  <a:round/>
                </a:ln>
              </p:spPr>
              <p:txBody>
                <a:bodyPr anchor="ctr"/>
                <a:lstStyle/>
                <a:p>
                  <a:pPr algn="ctr"/>
                </a:p>
              </p:txBody>
            </p:sp>
          </p:grpSp>
          <p:grpSp>
            <p:nvGrpSpPr>
              <p:cNvPr id="9" name="íṩ1ïḑè"/>
              <p:cNvGrpSpPr/>
              <p:nvPr/>
            </p:nvGrpSpPr>
            <p:grpSpPr>
              <a:xfrm>
                <a:off x="9953127" y="1790819"/>
                <a:ext cx="1163453" cy="3276364"/>
                <a:chOff x="9660396" y="1790819"/>
                <a:chExt cx="1163453" cy="3276364"/>
              </a:xfrm>
            </p:grpSpPr>
            <p:sp>
              <p:nvSpPr>
                <p:cNvPr id="16" name="ísḷîḑè"/>
                <p:cNvSpPr/>
                <p:nvPr/>
              </p:nvSpPr>
              <p:spPr bwMode="auto">
                <a:xfrm rot="5400000" flipH="1">
                  <a:off x="9423032" y="2028184"/>
                  <a:ext cx="1638182" cy="1163452"/>
                </a:xfrm>
                <a:custGeom>
                  <a:avLst/>
                  <a:gdLst>
                    <a:gd name="connsiteX0" fmla="*/ 0 w 1314146"/>
                    <a:gd name="connsiteY0" fmla="*/ 0 h 3495628"/>
                    <a:gd name="connsiteX1" fmla="*/ 657073 w 1314146"/>
                    <a:gd name="connsiteY1" fmla="*/ 0 h 3495628"/>
                    <a:gd name="connsiteX2" fmla="*/ 1314146 w 1314146"/>
                    <a:gd name="connsiteY2" fmla="*/ 3495628 h 3495628"/>
                    <a:gd name="connsiteX3" fmla="*/ 0 w 1314146"/>
                    <a:gd name="connsiteY3" fmla="*/ 3495628 h 3495628"/>
                    <a:gd name="connsiteX4" fmla="*/ 0 w 131414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146" h="3495628">
                      <a:moveTo>
                        <a:pt x="0" y="0"/>
                      </a:moveTo>
                      <a:lnTo>
                        <a:pt x="657073" y="0"/>
                      </a:lnTo>
                      <a:lnTo>
                        <a:pt x="1314146" y="3495628"/>
                      </a:lnTo>
                      <a:lnTo>
                        <a:pt x="0" y="3495628"/>
                      </a:lnTo>
                      <a:lnTo>
                        <a:pt x="0" y="0"/>
                      </a:lnTo>
                      <a:close/>
                    </a:path>
                  </a:pathLst>
                </a:custGeom>
                <a:solidFill>
                  <a:schemeClr val="accent1">
                    <a:lumMod val="75000"/>
                  </a:schemeClr>
                </a:solidFill>
                <a:ln w="19050">
                  <a:noFill/>
                  <a:round/>
                </a:ln>
              </p:spPr>
              <p:txBody>
                <a:bodyPr anchor="ctr"/>
                <a:lstStyle/>
                <a:p>
                  <a:pPr algn="ctr"/>
                </a:p>
              </p:txBody>
            </p:sp>
            <p:sp>
              <p:nvSpPr>
                <p:cNvPr id="17" name="îš1íďè"/>
                <p:cNvSpPr/>
                <p:nvPr/>
              </p:nvSpPr>
              <p:spPr bwMode="auto">
                <a:xfrm rot="5400000" flipH="1">
                  <a:off x="9423032" y="3666366"/>
                  <a:ext cx="1638182" cy="1163452"/>
                </a:xfrm>
                <a:custGeom>
                  <a:avLst/>
                  <a:gdLst>
                    <a:gd name="connsiteX0" fmla="*/ 657073 w 1314146"/>
                    <a:gd name="connsiteY0" fmla="*/ 0 h 3495628"/>
                    <a:gd name="connsiteX1" fmla="*/ 1314146 w 1314146"/>
                    <a:gd name="connsiteY1" fmla="*/ 0 h 3495628"/>
                    <a:gd name="connsiteX2" fmla="*/ 1314146 w 1314146"/>
                    <a:gd name="connsiteY2" fmla="*/ 3495628 h 3495628"/>
                    <a:gd name="connsiteX3" fmla="*/ 0 w 1314146"/>
                    <a:gd name="connsiteY3" fmla="*/ 3495628 h 3495628"/>
                    <a:gd name="connsiteX4" fmla="*/ 657073 w 131414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4146" h="3495628">
                      <a:moveTo>
                        <a:pt x="657073" y="0"/>
                      </a:moveTo>
                      <a:lnTo>
                        <a:pt x="1314146" y="0"/>
                      </a:lnTo>
                      <a:lnTo>
                        <a:pt x="1314146" y="3495628"/>
                      </a:lnTo>
                      <a:lnTo>
                        <a:pt x="0" y="3495628"/>
                      </a:lnTo>
                      <a:lnTo>
                        <a:pt x="657073" y="0"/>
                      </a:lnTo>
                      <a:close/>
                    </a:path>
                  </a:pathLst>
                </a:custGeom>
                <a:solidFill>
                  <a:schemeClr val="accent4">
                    <a:lumMod val="75000"/>
                  </a:schemeClr>
                </a:solidFill>
                <a:ln w="19050">
                  <a:noFill/>
                  <a:round/>
                </a:ln>
              </p:spPr>
              <p:txBody>
                <a:bodyPr anchor="ctr"/>
                <a:lstStyle/>
                <a:p>
                  <a:pPr algn="ctr"/>
                </a:p>
              </p:txBody>
            </p:sp>
            <p:sp>
              <p:nvSpPr>
                <p:cNvPr id="18" name="íṡľîḍé"/>
                <p:cNvSpPr/>
                <p:nvPr/>
              </p:nvSpPr>
              <p:spPr bwMode="auto">
                <a:xfrm rot="5400000" flipH="1">
                  <a:off x="9759644" y="2364797"/>
                  <a:ext cx="964956" cy="1163452"/>
                </a:xfrm>
                <a:custGeom>
                  <a:avLst/>
                  <a:gdLst>
                    <a:gd name="connsiteX0" fmla="*/ 0 w 774086"/>
                    <a:gd name="connsiteY0" fmla="*/ 0 h 3495628"/>
                    <a:gd name="connsiteX1" fmla="*/ 345630 w 774086"/>
                    <a:gd name="connsiteY1" fmla="*/ 0 h 3495628"/>
                    <a:gd name="connsiteX2" fmla="*/ 774086 w 774086"/>
                    <a:gd name="connsiteY2" fmla="*/ 3495628 h 3495628"/>
                    <a:gd name="connsiteX3" fmla="*/ 0 w 774086"/>
                    <a:gd name="connsiteY3" fmla="*/ 3495628 h 3495628"/>
                    <a:gd name="connsiteX4" fmla="*/ 0 w 774086"/>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6" h="3495628">
                      <a:moveTo>
                        <a:pt x="0" y="0"/>
                      </a:moveTo>
                      <a:lnTo>
                        <a:pt x="345630" y="0"/>
                      </a:lnTo>
                      <a:lnTo>
                        <a:pt x="774086" y="3495628"/>
                      </a:lnTo>
                      <a:lnTo>
                        <a:pt x="0" y="3495628"/>
                      </a:lnTo>
                      <a:lnTo>
                        <a:pt x="0" y="0"/>
                      </a:lnTo>
                      <a:close/>
                    </a:path>
                  </a:pathLst>
                </a:custGeom>
                <a:solidFill>
                  <a:schemeClr val="accent2">
                    <a:lumMod val="75000"/>
                  </a:schemeClr>
                </a:solidFill>
                <a:ln w="19050">
                  <a:noFill/>
                  <a:round/>
                </a:ln>
              </p:spPr>
              <p:txBody>
                <a:bodyPr anchor="ctr"/>
                <a:lstStyle/>
                <a:p>
                  <a:pPr algn="ctr"/>
                </a:p>
              </p:txBody>
            </p:sp>
            <p:sp>
              <p:nvSpPr>
                <p:cNvPr id="19" name="íṧlîḋé"/>
                <p:cNvSpPr/>
                <p:nvPr/>
              </p:nvSpPr>
              <p:spPr bwMode="auto">
                <a:xfrm rot="5400000" flipH="1">
                  <a:off x="9759646" y="3329752"/>
                  <a:ext cx="964954" cy="1163452"/>
                </a:xfrm>
                <a:custGeom>
                  <a:avLst/>
                  <a:gdLst>
                    <a:gd name="connsiteX0" fmla="*/ 428456 w 774084"/>
                    <a:gd name="connsiteY0" fmla="*/ 0 h 3495628"/>
                    <a:gd name="connsiteX1" fmla="*/ 774084 w 774084"/>
                    <a:gd name="connsiteY1" fmla="*/ 0 h 3495628"/>
                    <a:gd name="connsiteX2" fmla="*/ 774084 w 774084"/>
                    <a:gd name="connsiteY2" fmla="*/ 3495628 h 3495628"/>
                    <a:gd name="connsiteX3" fmla="*/ 0 w 774084"/>
                    <a:gd name="connsiteY3" fmla="*/ 3495628 h 3495628"/>
                    <a:gd name="connsiteX4" fmla="*/ 428456 w 774084"/>
                    <a:gd name="connsiteY4" fmla="*/ 0 h 349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084" h="3495628">
                      <a:moveTo>
                        <a:pt x="428456" y="0"/>
                      </a:moveTo>
                      <a:lnTo>
                        <a:pt x="774084" y="0"/>
                      </a:lnTo>
                      <a:lnTo>
                        <a:pt x="774084" y="3495628"/>
                      </a:lnTo>
                      <a:lnTo>
                        <a:pt x="0" y="3495628"/>
                      </a:lnTo>
                      <a:lnTo>
                        <a:pt x="428456" y="0"/>
                      </a:lnTo>
                      <a:close/>
                    </a:path>
                  </a:pathLst>
                </a:custGeom>
                <a:solidFill>
                  <a:schemeClr val="accent3">
                    <a:lumMod val="75000"/>
                  </a:schemeClr>
                </a:solidFill>
                <a:ln w="19050">
                  <a:noFill/>
                  <a:round/>
                </a:ln>
              </p:spPr>
              <p:txBody>
                <a:bodyPr anchor="ctr"/>
                <a:lstStyle/>
                <a:p>
                  <a:pPr algn="ctr"/>
                </a:p>
              </p:txBody>
            </p:sp>
          </p:grpSp>
          <p:grpSp>
            <p:nvGrpSpPr>
              <p:cNvPr id="10" name="îṡľïḍê"/>
              <p:cNvGrpSpPr/>
              <p:nvPr/>
            </p:nvGrpSpPr>
            <p:grpSpPr>
              <a:xfrm>
                <a:off x="6640759" y="1790816"/>
                <a:ext cx="3312368" cy="3276358"/>
                <a:chOff x="6348028" y="2276871"/>
                <a:chExt cx="3312368" cy="2304254"/>
              </a:xfrm>
            </p:grpSpPr>
            <p:sp>
              <p:nvSpPr>
                <p:cNvPr id="12" name="išlîḓé"/>
                <p:cNvSpPr/>
                <p:nvPr/>
              </p:nvSpPr>
              <p:spPr bwMode="auto">
                <a:xfrm>
                  <a:off x="6348028" y="2276871"/>
                  <a:ext cx="3312368" cy="473478"/>
                </a:xfrm>
                <a:prstGeom prst="rect">
                  <a:avLst/>
                </a:prstGeom>
                <a:solidFill>
                  <a:schemeClr val="accent1">
                    <a:lumMod val="100000"/>
                  </a:schemeClr>
                </a:solidFill>
                <a:ln w="3175">
                  <a:solidFill>
                    <a:schemeClr val="bg1"/>
                  </a:solidFill>
                  <a:round/>
                </a:ln>
              </p:spPr>
              <p:txBody>
                <a:bodyPr rot="0" spcFirstLastPara="0" vert="horz" wrap="none" lIns="91440" tIns="45720" rIns="91440" bIns="45720" anchor="ctr" anchorCtr="1" forceAA="0" compatLnSpc="1">
                  <a:normAutofit/>
                </a:bodyPr>
                <a:lstStyle/>
                <a:p>
                  <a:r>
                    <a:rPr lang="zh-CN" altLang="en-US" sz="2400" b="1" dirty="0">
                      <a:solidFill>
                        <a:schemeClr val="bg1"/>
                      </a:solidFill>
                    </a:rPr>
                    <a:t>前期准备</a:t>
                  </a:r>
                  <a:endParaRPr lang="zh-CN" altLang="en-US" sz="2400" b="1" dirty="0">
                    <a:solidFill>
                      <a:schemeClr val="bg1"/>
                    </a:solidFill>
                  </a:endParaRPr>
                </a:p>
              </p:txBody>
            </p:sp>
            <p:sp>
              <p:nvSpPr>
                <p:cNvPr id="13" name="îṧḷide"/>
                <p:cNvSpPr/>
                <p:nvPr/>
              </p:nvSpPr>
              <p:spPr bwMode="auto">
                <a:xfrm>
                  <a:off x="6348028" y="2750348"/>
                  <a:ext cx="3312368" cy="678650"/>
                </a:xfrm>
                <a:prstGeom prst="rect">
                  <a:avLst/>
                </a:prstGeom>
                <a:solidFill>
                  <a:schemeClr val="accent2"/>
                </a:solidFill>
                <a:ln w="3175">
                  <a:solidFill>
                    <a:schemeClr val="bg1"/>
                  </a:solidFill>
                  <a:round/>
                </a:ln>
              </p:spPr>
              <p:txBody>
                <a:bodyPr rot="0" spcFirstLastPara="0" vert="horz" wrap="none" lIns="91440" tIns="45720" rIns="91440" bIns="45720" anchor="ctr" anchorCtr="1" forceAA="0" compatLnSpc="1">
                  <a:normAutofit/>
                </a:bodyPr>
                <a:lstStyle/>
                <a:p>
                  <a:r>
                    <a:rPr lang="zh-CN" altLang="en-US" sz="2400" b="1" dirty="0">
                      <a:solidFill>
                        <a:schemeClr val="bg1"/>
                      </a:solidFill>
                    </a:rPr>
                    <a:t>绘制主体</a:t>
                  </a:r>
                  <a:endParaRPr lang="zh-CN" altLang="en-US" sz="2400" b="1" dirty="0">
                    <a:solidFill>
                      <a:schemeClr val="bg1"/>
                    </a:solidFill>
                  </a:endParaRPr>
                </a:p>
              </p:txBody>
            </p:sp>
            <p:sp>
              <p:nvSpPr>
                <p:cNvPr id="14" name="îṣļîḍé"/>
                <p:cNvSpPr/>
                <p:nvPr/>
              </p:nvSpPr>
              <p:spPr bwMode="auto">
                <a:xfrm>
                  <a:off x="6348028" y="3428997"/>
                  <a:ext cx="3312368" cy="678650"/>
                </a:xfrm>
                <a:prstGeom prst="rect">
                  <a:avLst/>
                </a:prstGeom>
                <a:solidFill>
                  <a:schemeClr val="accent3"/>
                </a:solidFill>
                <a:ln w="3175">
                  <a:solidFill>
                    <a:schemeClr val="bg1"/>
                  </a:solidFill>
                  <a:round/>
                </a:ln>
              </p:spPr>
              <p:txBody>
                <a:bodyPr rot="0" spcFirstLastPara="0" vert="horz" wrap="none" lIns="91440" tIns="45720" rIns="91440" bIns="45720" anchor="ctr" anchorCtr="1" forceAA="0" compatLnSpc="1">
                  <a:normAutofit/>
                </a:bodyPr>
                <a:lstStyle/>
                <a:p>
                  <a:endParaRPr lang="zh-CN" altLang="en-US" sz="2400" b="1" dirty="0">
                    <a:solidFill>
                      <a:schemeClr val="bg1"/>
                    </a:solidFill>
                  </a:endParaRPr>
                </a:p>
              </p:txBody>
            </p:sp>
            <p:sp>
              <p:nvSpPr>
                <p:cNvPr id="15" name="ïSḻiḍê"/>
                <p:cNvSpPr/>
                <p:nvPr/>
              </p:nvSpPr>
              <p:spPr bwMode="auto">
                <a:xfrm>
                  <a:off x="6348028" y="4107647"/>
                  <a:ext cx="3312368" cy="473478"/>
                </a:xfrm>
                <a:prstGeom prst="rect">
                  <a:avLst/>
                </a:prstGeom>
                <a:solidFill>
                  <a:schemeClr val="accent4"/>
                </a:solidFill>
                <a:ln w="3175">
                  <a:solidFill>
                    <a:schemeClr val="bg1"/>
                  </a:solidFill>
                  <a:round/>
                </a:ln>
              </p:spPr>
              <p:txBody>
                <a:bodyPr rot="0" spcFirstLastPara="0" vert="horz" wrap="none" lIns="91440" tIns="45720" rIns="91440" bIns="45720" anchor="ctr" anchorCtr="1" forceAA="0" compatLnSpc="1">
                  <a:normAutofit/>
                </a:bodyPr>
                <a:lstStyle/>
                <a:p>
                  <a:endParaRPr lang="zh-CN" altLang="en-US" sz="2400" b="1" dirty="0">
                    <a:solidFill>
                      <a:schemeClr val="bg1"/>
                    </a:solidFill>
                  </a:endParaRPr>
                </a:p>
              </p:txBody>
            </p:sp>
          </p:grpSp>
          <p:sp>
            <p:nvSpPr>
              <p:cNvPr id="11" name="í$ļiďè"/>
              <p:cNvSpPr/>
              <p:nvPr/>
            </p:nvSpPr>
            <p:spPr>
              <a:xfrm>
                <a:off x="1104748" y="2705722"/>
                <a:ext cx="3209054" cy="1446550"/>
              </a:xfrm>
              <a:prstGeom prst="rect">
                <a:avLst/>
              </a:prstGeom>
            </p:spPr>
            <p:txBody>
              <a:bodyPr wrap="square">
                <a:normAutofit fontScale="85000" lnSpcReduction="20000"/>
              </a:bodyPr>
              <a:lstStyle/>
              <a:p>
                <a:pPr algn="ctr"/>
                <a:r>
                  <a:rPr lang="zh-CN" altLang="en-US" sz="6000" b="1" spc="300" dirty="0">
                    <a:solidFill>
                      <a:schemeClr val="accent1"/>
                    </a:solidFill>
                  </a:rPr>
                  <a:t> </a:t>
                </a:r>
                <a:br>
                  <a:rPr lang="zh-CN" altLang="en-US" sz="6000" b="1" spc="300" dirty="0">
                    <a:solidFill>
                      <a:schemeClr val="accent1"/>
                    </a:solidFill>
                  </a:rPr>
                </a:br>
                <a:endParaRPr lang="zh-CN" altLang="en-US" sz="6000" b="1" spc="300" dirty="0">
                  <a:solidFill>
                    <a:schemeClr val="accent1"/>
                  </a:solidFill>
                </a:endParaRPr>
              </a:p>
            </p:txBody>
          </p:sp>
        </p:grpSp>
        <p:sp>
          <p:nvSpPr>
            <p:cNvPr id="4" name="ïṧḷiḑé"/>
            <p:cNvSpPr/>
            <p:nvPr/>
          </p:nvSpPr>
          <p:spPr>
            <a:xfrm>
              <a:off x="1118053" y="2609908"/>
              <a:ext cx="3169142" cy="1638180"/>
            </a:xfrm>
            <a:prstGeom prst="rect">
              <a:avLst/>
            </a:prstGeom>
          </p:spPr>
          <p:txBody>
            <a:bodyPr wrap="none" anchor="ctr">
              <a:normAutofit/>
            </a:bodyPr>
            <a:lstStyle/>
            <a:p>
              <a:pPr algn="ctr"/>
              <a:r>
                <a:rPr lang="en-US" altLang="zh-CN" sz="3200" b="1" spc="300">
                  <a:solidFill>
                    <a:schemeClr val="accent1"/>
                  </a:solidFill>
                </a:rPr>
                <a:t>CONTENT</a:t>
              </a:r>
              <a:endParaRPr lang="en-US" altLang="zh-CN" sz="3200" b="1" spc="300">
                <a:solidFill>
                  <a:schemeClr val="accent1"/>
                </a:solidFill>
              </a:endParaRPr>
            </a:p>
          </p:txBody>
        </p:sp>
      </p:grpSp>
      <p:sp>
        <p:nvSpPr>
          <p:cNvPr id="36" name="文本框 35"/>
          <p:cNvSpPr txBox="1"/>
          <p:nvPr/>
        </p:nvSpPr>
        <p:spPr>
          <a:xfrm>
            <a:off x="7814310" y="3691890"/>
            <a:ext cx="965835" cy="460375"/>
          </a:xfrm>
          <a:prstGeom prst="rect">
            <a:avLst/>
          </a:prstGeom>
          <a:noFill/>
        </p:spPr>
        <p:txBody>
          <a:bodyPr wrap="square" rtlCol="0">
            <a:spAutoFit/>
          </a:bodyPr>
          <a:p>
            <a:r>
              <a:rPr lang="en-US" altLang="zh-CN" sz="2400">
                <a:solidFill>
                  <a:schemeClr val="bg1"/>
                </a:solidFill>
              </a:rPr>
              <a:t>Q&amp;A</a:t>
            </a:r>
            <a:endParaRPr lang="en-US" altLang="zh-CN" sz="240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5" y="2260904"/>
            <a:ext cx="7267575" cy="656792"/>
          </a:xfrm>
        </p:spPr>
        <p:txBody>
          <a:bodyPr>
            <a:normAutofit/>
          </a:bodyPr>
          <a:lstStyle/>
          <a:p>
            <a:r>
              <a:rPr lang="zh-CN" altLang="en-US" sz="3200" dirty="0"/>
              <a:t>前期准备</a:t>
            </a:r>
            <a:endParaRPr lang="zh-CN" altLang="en-US" sz="3600" dirty="0"/>
          </a:p>
        </p:txBody>
      </p:sp>
      <p:sp>
        <p:nvSpPr>
          <p:cNvPr id="3" name="文本占位符 2"/>
          <p:cNvSpPr>
            <a:spLocks noGrp="1"/>
          </p:cNvSpPr>
          <p:nvPr>
            <p:ph type="body" idx="1"/>
          </p:nvPr>
        </p:nvSpPr>
        <p:spPr>
          <a:xfrm>
            <a:off x="669925" y="3047060"/>
            <a:ext cx="7267575" cy="1015623"/>
          </a:xfrm>
        </p:spPr>
        <p:txBody>
          <a:bodyPr>
            <a:normAutofit/>
          </a:bodyPr>
          <a:lstStyle/>
          <a:p>
            <a:pPr lvl="0">
              <a:lnSpc>
                <a:spcPct val="100000"/>
              </a:lnSpc>
            </a:pPr>
            <a:endParaRPr lang="zh-CN" altLang="en-US" sz="1800" dirty="0"/>
          </a:p>
        </p:txBody>
      </p:sp>
      <p:cxnSp>
        <p:nvCxnSpPr>
          <p:cNvPr id="4" name="直接连接符 3"/>
          <p:cNvCxnSpPr/>
          <p:nvPr/>
        </p:nvCxnSpPr>
        <p:spPr>
          <a:xfrm>
            <a:off x="669925" y="2970615"/>
            <a:ext cx="4979286"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780948" y="1724949"/>
            <a:ext cx="616420" cy="535955"/>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90204" pitchFamily="34" charset="0"/>
              </a:rPr>
              <a:t>/01</a:t>
            </a:r>
            <a:endParaRPr lang="zh-CN" altLang="en-US" spc="100" dirty="0">
              <a:solidFill>
                <a:schemeClr val="accent1"/>
              </a:solidFill>
              <a:latin typeface="Impact" panose="020B0806030902050204" pitchFamily="34" charset="0"/>
              <a:cs typeface="Arial" panose="020B060402020209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mn-ea"/>
                <a:ea typeface="+mn-ea"/>
              </a:rPr>
              <a:t> </a:t>
            </a:r>
            <a:r>
              <a:rPr lang="zh-CN" altLang="en-US" dirty="0">
                <a:latin typeface="+mn-ea"/>
                <a:ea typeface="+mn-ea"/>
              </a:rPr>
              <a:t>贴图</a:t>
            </a:r>
            <a:endParaRPr lang="zh-CN" altLang="en-US" dirty="0">
              <a:latin typeface="+mn-ea"/>
              <a:ea typeface="+mn-ea"/>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latin typeface="+mn-ea"/>
              </a:rPr>
            </a:fld>
            <a:endParaRPr lang="zh-CN" altLang="en-US">
              <a:latin typeface="+mn-ea"/>
            </a:endParaRPr>
          </a:p>
        </p:txBody>
      </p:sp>
      <p:sp>
        <p:nvSpPr>
          <p:cNvPr id="3" name="文本框 2"/>
          <p:cNvSpPr txBox="1"/>
          <p:nvPr/>
        </p:nvSpPr>
        <p:spPr>
          <a:xfrm>
            <a:off x="2868295" y="2275840"/>
            <a:ext cx="6980555" cy="2306955"/>
          </a:xfrm>
          <a:prstGeom prst="rect">
            <a:avLst/>
          </a:prstGeom>
          <a:noFill/>
        </p:spPr>
        <p:txBody>
          <a:bodyPr wrap="square" rtlCol="0" anchor="t">
            <a:spAutoFit/>
          </a:bodyPr>
          <a:p>
            <a:r>
              <a:rPr lang="zh-CN" altLang="en-US" sz="2400"/>
              <a:t>在顶点着色器中为每个顶点指定纹理坐标</a:t>
            </a:r>
            <a:endParaRPr lang="zh-CN" altLang="en-US" sz="2400"/>
          </a:p>
          <a:p>
            <a:endParaRPr lang="zh-CN" altLang="en-US" sz="2400"/>
          </a:p>
          <a:p>
            <a:r>
              <a:rPr lang="zh-CN" altLang="en-US" sz="2400"/>
              <a:t>然后在片元着色器中根据每个片元的纹理坐标从纹理图像中抽取纹素颜色</a:t>
            </a:r>
            <a:endParaRPr lang="zh-CN" altLang="en-US" sz="2400"/>
          </a:p>
          <a:p>
            <a:endParaRPr lang="zh-CN" altLang="en-US" sz="2400"/>
          </a:p>
          <a:p>
            <a:r>
              <a:rPr lang="zh-CN" altLang="en-US" sz="2400"/>
              <a:t>贴图就是一种特殊的颜色</a:t>
            </a:r>
            <a:endParaRPr lang="zh-CN" altLang="en-US"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mn-ea"/>
                <a:ea typeface="+mn-ea"/>
              </a:rPr>
              <a:t> </a:t>
            </a:r>
            <a:r>
              <a:rPr lang="zh-CN" altLang="en-US" dirty="0">
                <a:latin typeface="+mn-ea"/>
                <a:ea typeface="+mn-ea"/>
              </a:rPr>
              <a:t>贴图</a:t>
            </a:r>
            <a:endParaRPr lang="zh-CN" altLang="en-US" dirty="0">
              <a:latin typeface="+mn-ea"/>
              <a:ea typeface="+mn-ea"/>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latin typeface="+mn-ea"/>
              </a:rPr>
            </a:fld>
            <a:endParaRPr lang="zh-CN" altLang="en-US">
              <a:latin typeface="+mn-ea"/>
            </a:endParaRPr>
          </a:p>
        </p:txBody>
      </p:sp>
      <p:sp>
        <p:nvSpPr>
          <p:cNvPr id="3" name="文本框 2"/>
          <p:cNvSpPr txBox="1"/>
          <p:nvPr/>
        </p:nvSpPr>
        <p:spPr>
          <a:xfrm>
            <a:off x="2868295" y="2275840"/>
            <a:ext cx="6980555" cy="3046095"/>
          </a:xfrm>
          <a:prstGeom prst="rect">
            <a:avLst/>
          </a:prstGeom>
          <a:noFill/>
        </p:spPr>
        <p:txBody>
          <a:bodyPr wrap="square" rtlCol="0" anchor="t">
            <a:spAutoFit/>
          </a:bodyPr>
          <a:p>
            <a:r>
              <a:rPr lang="zh-CN" altLang="en-US" sz="2400"/>
              <a:t>初始化着色器</a:t>
            </a:r>
            <a:endParaRPr lang="zh-CN" altLang="en-US" sz="2400"/>
          </a:p>
          <a:p>
            <a:endParaRPr lang="zh-CN" altLang="en-US" sz="2400"/>
          </a:p>
          <a:p>
            <a:r>
              <a:rPr lang="zh-CN" altLang="en-US" sz="2400"/>
              <a:t>设置坐标</a:t>
            </a:r>
            <a:r>
              <a:rPr lang="en-US" altLang="zh-CN" sz="2400"/>
              <a:t>--</a:t>
            </a:r>
            <a:r>
              <a:rPr lang="zh-CN" altLang="en-US" sz="2400"/>
              <a:t>立方体按面贴图，球形经纬线展开</a:t>
            </a:r>
            <a:endParaRPr lang="zh-CN" altLang="en-US" sz="2400"/>
          </a:p>
          <a:p>
            <a:endParaRPr lang="zh-CN" altLang="en-US" sz="2400"/>
          </a:p>
          <a:p>
            <a:r>
              <a:rPr lang="zh-CN" altLang="en-US" sz="2400"/>
              <a:t>加载纹理</a:t>
            </a:r>
            <a:endParaRPr lang="zh-CN" altLang="en-US" sz="2400"/>
          </a:p>
          <a:p>
            <a:endParaRPr lang="zh-CN" altLang="en-US" sz="2400"/>
          </a:p>
          <a:p>
            <a:r>
              <a:rPr lang="zh-CN" altLang="en-US" sz="2400"/>
              <a:t>配置参数</a:t>
            </a:r>
            <a:endParaRPr lang="zh-CN" altLang="en-US" sz="2400"/>
          </a:p>
          <a:p>
            <a:r>
              <a:rPr lang="zh-CN" altLang="en-US" sz="2400"/>
              <a:t> </a:t>
            </a:r>
            <a:endParaRPr lang="zh-CN" altLang="en-US"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mn-ea"/>
                <a:ea typeface="+mn-ea"/>
              </a:rPr>
              <a:t> </a:t>
            </a:r>
            <a:r>
              <a:rPr lang="zh-CN" altLang="en-US" dirty="0">
                <a:latin typeface="+mn-ea"/>
                <a:ea typeface="+mn-ea"/>
              </a:rPr>
              <a:t>贴图</a:t>
            </a:r>
            <a:endParaRPr lang="zh-CN" altLang="en-US" dirty="0">
              <a:latin typeface="+mn-ea"/>
              <a:ea typeface="+mn-ea"/>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latin typeface="+mn-ea"/>
              </a:rPr>
            </a:fld>
            <a:endParaRPr lang="zh-CN" altLang="en-US">
              <a:latin typeface="+mn-ea"/>
            </a:endParaRPr>
          </a:p>
        </p:txBody>
      </p:sp>
      <p:pic>
        <p:nvPicPr>
          <p:cNvPr id="5" name="图片 4" descr="截屏2020-12-25 下午3.14.42"/>
          <p:cNvPicPr>
            <a:picLocks noChangeAspect="1"/>
          </p:cNvPicPr>
          <p:nvPr/>
        </p:nvPicPr>
        <p:blipFill>
          <a:blip r:embed="rId1"/>
          <a:stretch>
            <a:fillRect/>
          </a:stretch>
        </p:blipFill>
        <p:spPr>
          <a:xfrm>
            <a:off x="1178560" y="3049270"/>
            <a:ext cx="9834880" cy="1844040"/>
          </a:xfrm>
          <a:prstGeom prst="rect">
            <a:avLst/>
          </a:prstGeom>
        </p:spPr>
      </p:pic>
      <p:sp>
        <p:nvSpPr>
          <p:cNvPr id="6" name="文本框 5"/>
          <p:cNvSpPr txBox="1"/>
          <p:nvPr/>
        </p:nvSpPr>
        <p:spPr>
          <a:xfrm>
            <a:off x="1381760" y="2194560"/>
            <a:ext cx="5495925" cy="460375"/>
          </a:xfrm>
          <a:prstGeom prst="rect">
            <a:avLst/>
          </a:prstGeom>
          <a:noFill/>
        </p:spPr>
        <p:txBody>
          <a:bodyPr wrap="square" rtlCol="0">
            <a:spAutoFit/>
          </a:bodyPr>
          <a:p>
            <a:r>
              <a:rPr lang="zh-CN" altLang="en-US" sz="2400"/>
              <a:t>参数配置，解决贴图大小问题</a:t>
            </a:r>
            <a:endParaRPr lang="zh-CN"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5" y="2260904"/>
            <a:ext cx="7267575" cy="656792"/>
          </a:xfrm>
        </p:spPr>
        <p:txBody>
          <a:bodyPr>
            <a:normAutofit/>
          </a:bodyPr>
          <a:lstStyle/>
          <a:p>
            <a:r>
              <a:rPr lang="zh-CN" altLang="en-US" sz="3600" dirty="0"/>
              <a:t>绘制主体</a:t>
            </a:r>
            <a:endParaRPr lang="zh-CN" altLang="en-US" sz="3600" dirty="0"/>
          </a:p>
        </p:txBody>
      </p:sp>
      <p:cxnSp>
        <p:nvCxnSpPr>
          <p:cNvPr id="4" name="直接连接符 3"/>
          <p:cNvCxnSpPr/>
          <p:nvPr/>
        </p:nvCxnSpPr>
        <p:spPr>
          <a:xfrm>
            <a:off x="669925" y="2970615"/>
            <a:ext cx="4979286"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780948" y="1724949"/>
            <a:ext cx="616420" cy="535955"/>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90204" pitchFamily="34" charset="0"/>
              </a:rPr>
              <a:t>/02</a:t>
            </a:r>
            <a:endParaRPr lang="zh-CN" altLang="en-US" spc="100" dirty="0">
              <a:solidFill>
                <a:schemeClr val="accent1"/>
              </a:solidFill>
              <a:latin typeface="Impact" panose="020B0806030902050204" pitchFamily="34" charset="0"/>
              <a:cs typeface="Arial" panose="020B0604020202090204" pitchFamily="34" charset="0"/>
            </a:endParaRPr>
          </a:p>
        </p:txBody>
      </p:sp>
      <p:sp>
        <p:nvSpPr>
          <p:cNvPr id="3" name="标题 1"/>
          <p:cNvSpPr>
            <a:spLocks noGrp="1"/>
          </p:cNvSpPr>
          <p:nvPr/>
        </p:nvSpPr>
        <p:spPr>
          <a:xfrm>
            <a:off x="781050" y="2918129"/>
            <a:ext cx="7267575" cy="656792"/>
          </a:xfrm>
          <a:prstGeom prst="rect">
            <a:avLst/>
          </a:prstGeom>
        </p:spPr>
        <p:txBody>
          <a:bodyPr vert="horz" lIns="91440" tIns="45720" rIns="91440" bIns="45720" rtlCol="0" anchor="b">
            <a:normAutofit/>
          </a:bodyPr>
          <a:lstStyle>
            <a:lvl1pPr algn="l" defTabSz="913765" rtl="0" eaLnBrk="1" latinLnBrk="0" hangingPunct="1">
              <a:lnSpc>
                <a:spcPct val="90000"/>
              </a:lnSpc>
              <a:spcBef>
                <a:spcPct val="0"/>
              </a:spcBef>
              <a:buNone/>
              <a:defRPr sz="2400" b="1" kern="1200">
                <a:solidFill>
                  <a:schemeClr val="tx1"/>
                </a:solidFill>
                <a:latin typeface="+mj-lt"/>
                <a:ea typeface="+mj-ea"/>
                <a:cs typeface="+mj-cs"/>
              </a:defRPr>
            </a:lvl1pPr>
          </a:lstStyle>
          <a:p>
            <a:r>
              <a:rPr lang="zh-CN" altLang="en-US" b="0" dirty="0">
                <a:solidFill>
                  <a:srgbClr val="00B0F0"/>
                </a:solidFill>
              </a:rPr>
              <a:t>圣诞节新版本！</a:t>
            </a:r>
            <a:endParaRPr lang="zh-CN" altLang="en-US" b="0" dirty="0">
              <a:solidFill>
                <a:srgbClr val="00B0F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2 .1</a:t>
            </a:r>
            <a:r>
              <a:rPr lang="zh-CN" altLang="en-US" dirty="0"/>
              <a:t>圣诞皮肤</a:t>
            </a:r>
            <a:endParaRPr lang="zh-CN" altLang="en-US" dirty="0"/>
          </a:p>
        </p:txBody>
      </p:sp>
      <p:sp>
        <p:nvSpPr>
          <p:cNvPr id="4" name="灯片编号占位符 3"/>
          <p:cNvSpPr>
            <a:spLocks noGrp="1"/>
          </p:cNvSpPr>
          <p:nvPr>
            <p:ph type="sldNum" sz="quarter" idx="12"/>
          </p:nvPr>
        </p:nvSpPr>
        <p:spPr>
          <a:xfrm>
            <a:off x="8610599" y="6240463"/>
            <a:ext cx="2909888" cy="206381"/>
          </a:xfrm>
        </p:spPr>
        <p:txBody>
          <a:bodyPr/>
          <a:lstStyle/>
          <a:p>
            <a:fld id="{5DD3DB80-B894-403A-B48E-6FDC1A72010E}" type="slidenum">
              <a:rPr lang="zh-CN" altLang="en-US" smtClean="0"/>
            </a:fld>
            <a:endParaRPr lang="zh-CN" altLang="en-US"/>
          </a:p>
        </p:txBody>
      </p:sp>
      <p:pic>
        <p:nvPicPr>
          <p:cNvPr id="7" name="图片 6" descr="截屏2020-12-11 上午12.22.07"/>
          <p:cNvPicPr>
            <a:picLocks noChangeAspect="1"/>
          </p:cNvPicPr>
          <p:nvPr/>
        </p:nvPicPr>
        <p:blipFill>
          <a:blip r:embed="rId1"/>
          <a:stretch>
            <a:fillRect/>
          </a:stretch>
        </p:blipFill>
        <p:spPr>
          <a:xfrm>
            <a:off x="1249680" y="1435100"/>
            <a:ext cx="2995295" cy="3739515"/>
          </a:xfrm>
          <a:prstGeom prst="rect">
            <a:avLst/>
          </a:prstGeom>
        </p:spPr>
      </p:pic>
      <p:cxnSp>
        <p:nvCxnSpPr>
          <p:cNvPr id="9" name="直接箭头连接符 8"/>
          <p:cNvCxnSpPr/>
          <p:nvPr/>
        </p:nvCxnSpPr>
        <p:spPr>
          <a:xfrm>
            <a:off x="4770120" y="3296285"/>
            <a:ext cx="2303780" cy="1651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
        <p:nvSpPr>
          <p:cNvPr id="10" name="文本框 9"/>
          <p:cNvSpPr txBox="1"/>
          <p:nvPr/>
        </p:nvSpPr>
        <p:spPr>
          <a:xfrm>
            <a:off x="5041900" y="2522220"/>
            <a:ext cx="1760220" cy="460375"/>
          </a:xfrm>
          <a:prstGeom prst="rect">
            <a:avLst/>
          </a:prstGeom>
          <a:noFill/>
        </p:spPr>
        <p:txBody>
          <a:bodyPr wrap="square" rtlCol="0">
            <a:spAutoFit/>
          </a:bodyPr>
          <a:p>
            <a:r>
              <a:rPr lang="zh-CN" altLang="en-US" sz="2400"/>
              <a:t>圣诞新皮肤！</a:t>
            </a:r>
            <a:endParaRPr lang="zh-CN" altLang="en-US" sz="2400"/>
          </a:p>
        </p:txBody>
      </p:sp>
      <p:pic>
        <p:nvPicPr>
          <p:cNvPr id="5" name="图片 4" descr="截屏2020-12-24 下午10.05.23"/>
          <p:cNvPicPr>
            <a:picLocks noChangeAspect="1"/>
          </p:cNvPicPr>
          <p:nvPr/>
        </p:nvPicPr>
        <p:blipFill>
          <a:blip r:embed="rId2"/>
          <a:stretch>
            <a:fillRect/>
          </a:stretch>
        </p:blipFill>
        <p:spPr>
          <a:xfrm>
            <a:off x="7256145" y="1684020"/>
            <a:ext cx="4902200" cy="37719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2 .1</a:t>
            </a:r>
            <a:r>
              <a:rPr lang="zh-CN" altLang="en-US" dirty="0"/>
              <a:t>圣诞皮肤</a:t>
            </a:r>
            <a:endParaRPr lang="zh-CN" altLang="en-US" dirty="0"/>
          </a:p>
        </p:txBody>
      </p:sp>
      <p:sp>
        <p:nvSpPr>
          <p:cNvPr id="4" name="灯片编号占位符 3"/>
          <p:cNvSpPr>
            <a:spLocks noGrp="1"/>
          </p:cNvSpPr>
          <p:nvPr>
            <p:ph type="sldNum" sz="quarter" idx="12"/>
          </p:nvPr>
        </p:nvSpPr>
        <p:spPr>
          <a:xfrm>
            <a:off x="8610599" y="6240463"/>
            <a:ext cx="2909888" cy="206381"/>
          </a:xfrm>
        </p:spPr>
        <p:txBody>
          <a:bodyPr/>
          <a:lstStyle/>
          <a:p>
            <a:fld id="{5DD3DB80-B894-403A-B48E-6FDC1A72010E}" type="slidenum">
              <a:rPr lang="zh-CN" altLang="en-US" smtClean="0"/>
            </a:fld>
            <a:endParaRPr lang="zh-CN" altLang="en-US"/>
          </a:p>
        </p:txBody>
      </p:sp>
      <p:pic>
        <p:nvPicPr>
          <p:cNvPr id="3" name="图片 2" descr="IMG_0441(20201224-213332)"/>
          <p:cNvPicPr>
            <a:picLocks noChangeAspect="1"/>
          </p:cNvPicPr>
          <p:nvPr/>
        </p:nvPicPr>
        <p:blipFill>
          <a:blip r:embed="rId1"/>
          <a:stretch>
            <a:fillRect/>
          </a:stretch>
        </p:blipFill>
        <p:spPr>
          <a:xfrm>
            <a:off x="5534025" y="1654810"/>
            <a:ext cx="6908165" cy="4606290"/>
          </a:xfrm>
          <a:prstGeom prst="rect">
            <a:avLst/>
          </a:prstGeom>
        </p:spPr>
      </p:pic>
      <p:pic>
        <p:nvPicPr>
          <p:cNvPr id="6" name="图片 5" descr="IMG_0440(20201224-211710)"/>
          <p:cNvPicPr>
            <a:picLocks noChangeAspect="1"/>
          </p:cNvPicPr>
          <p:nvPr/>
        </p:nvPicPr>
        <p:blipFill>
          <a:blip r:embed="rId2"/>
          <a:stretch>
            <a:fillRect/>
          </a:stretch>
        </p:blipFill>
        <p:spPr>
          <a:xfrm>
            <a:off x="-68580" y="1888490"/>
            <a:ext cx="6208395" cy="4138930"/>
          </a:xfrm>
          <a:prstGeom prst="rect">
            <a:avLst/>
          </a:prstGeom>
        </p:spPr>
      </p:pic>
      <p:sp>
        <p:nvSpPr>
          <p:cNvPr id="8" name="文本框 7"/>
          <p:cNvSpPr txBox="1"/>
          <p:nvPr/>
        </p:nvSpPr>
        <p:spPr>
          <a:xfrm>
            <a:off x="5278120" y="3493135"/>
            <a:ext cx="2171700" cy="460375"/>
          </a:xfrm>
          <a:prstGeom prst="rect">
            <a:avLst/>
          </a:prstGeom>
          <a:noFill/>
        </p:spPr>
        <p:txBody>
          <a:bodyPr wrap="square" rtlCol="0">
            <a:spAutoFit/>
          </a:bodyPr>
          <a:p>
            <a:r>
              <a:rPr lang="zh-CN" altLang="en-US" sz="2400"/>
              <a:t>不如立体鼻子</a:t>
            </a:r>
            <a:endParaRPr lang="zh-CN" altLang="en-US" sz="2400"/>
          </a:p>
        </p:txBody>
      </p:sp>
      <p:cxnSp>
        <p:nvCxnSpPr>
          <p:cNvPr id="11" name="直接箭头连接符 10"/>
          <p:cNvCxnSpPr/>
          <p:nvPr/>
        </p:nvCxnSpPr>
        <p:spPr>
          <a:xfrm flipV="1">
            <a:off x="5261610" y="4086225"/>
            <a:ext cx="2106295" cy="165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ags/tag1.xml><?xml version="1.0" encoding="utf-8"?>
<p:tagLst xmlns:p="http://schemas.openxmlformats.org/presentationml/2006/main">
  <p:tag name="ISLIDE.DIAGRAM" val="17e12d06-0924-4b30-b08a-216686c0ef31"/>
</p:tagLst>
</file>

<file path=ppt/theme/theme1.xml><?xml version="1.0" encoding="utf-8"?>
<a:theme xmlns:a="http://schemas.openxmlformats.org/drawingml/2006/main" name="主题5">
  <a:themeElements>
    <a:clrScheme name="自定义 19">
      <a:dk1>
        <a:srgbClr val="000000"/>
      </a:dk1>
      <a:lt1>
        <a:srgbClr val="FFFFFF"/>
      </a:lt1>
      <a:dk2>
        <a:srgbClr val="778495"/>
      </a:dk2>
      <a:lt2>
        <a:srgbClr val="2980B9"/>
      </a:lt2>
      <a:accent1>
        <a:srgbClr val="00C7F6"/>
      </a:accent1>
      <a:accent2>
        <a:srgbClr val="00A4E6"/>
      </a:accent2>
      <a:accent3>
        <a:srgbClr val="00B0D3"/>
      </a:accent3>
      <a:accent4>
        <a:srgbClr val="3ABFC4"/>
      </a:accent4>
      <a:accent5>
        <a:srgbClr val="21C0D7"/>
      </a:accent5>
      <a:accent6>
        <a:srgbClr val="55D4FA"/>
      </a:accent6>
      <a:hlink>
        <a:srgbClr val="00C7F6"/>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9">
    <a:dk1>
      <a:srgbClr val="000000"/>
    </a:dk1>
    <a:lt1>
      <a:srgbClr val="FFFFFF"/>
    </a:lt1>
    <a:dk2>
      <a:srgbClr val="778495"/>
    </a:dk2>
    <a:lt2>
      <a:srgbClr val="2980B9"/>
    </a:lt2>
    <a:accent1>
      <a:srgbClr val="00C7F6"/>
    </a:accent1>
    <a:accent2>
      <a:srgbClr val="00A4E6"/>
    </a:accent2>
    <a:accent3>
      <a:srgbClr val="00B0D3"/>
    </a:accent3>
    <a:accent4>
      <a:srgbClr val="3ABFC4"/>
    </a:accent4>
    <a:accent5>
      <a:srgbClr val="21C0D7"/>
    </a:accent5>
    <a:accent6>
      <a:srgbClr val="55D4FA"/>
    </a:accent6>
    <a:hlink>
      <a:srgbClr val="00C7F6"/>
    </a:hlink>
    <a:folHlink>
      <a:srgbClr val="BFBFBF"/>
    </a:folHlink>
  </a:clrScheme>
</a:themeOverride>
</file>

<file path=ppt/theme/themeOverride2.xml><?xml version="1.0" encoding="utf-8"?>
<a:themeOverride xmlns:a="http://schemas.openxmlformats.org/drawingml/2006/main">
  <a:clrScheme name="自定义 19">
    <a:dk1>
      <a:srgbClr val="000000"/>
    </a:dk1>
    <a:lt1>
      <a:srgbClr val="FFFFFF"/>
    </a:lt1>
    <a:dk2>
      <a:srgbClr val="778495"/>
    </a:dk2>
    <a:lt2>
      <a:srgbClr val="2980B9"/>
    </a:lt2>
    <a:accent1>
      <a:srgbClr val="00C7F6"/>
    </a:accent1>
    <a:accent2>
      <a:srgbClr val="00A4E6"/>
    </a:accent2>
    <a:accent3>
      <a:srgbClr val="00B0D3"/>
    </a:accent3>
    <a:accent4>
      <a:srgbClr val="3ABFC4"/>
    </a:accent4>
    <a:accent5>
      <a:srgbClr val="21C0D7"/>
    </a:accent5>
    <a:accent6>
      <a:srgbClr val="55D4FA"/>
    </a:accent6>
    <a:hlink>
      <a:srgbClr val="00C7F6"/>
    </a:hlink>
    <a:folHlink>
      <a:srgbClr val="BFBFBF"/>
    </a:folHlink>
  </a:clrScheme>
</a:themeOverride>
</file>

<file path=ppt/theme/themeOverride3.xml><?xml version="1.0" encoding="utf-8"?>
<a:themeOverride xmlns:a="http://schemas.openxmlformats.org/drawingml/2006/main">
  <a:clrScheme name="自定义 19">
    <a:dk1>
      <a:srgbClr val="000000"/>
    </a:dk1>
    <a:lt1>
      <a:srgbClr val="FFFFFF"/>
    </a:lt1>
    <a:dk2>
      <a:srgbClr val="778495"/>
    </a:dk2>
    <a:lt2>
      <a:srgbClr val="2980B9"/>
    </a:lt2>
    <a:accent1>
      <a:srgbClr val="00C7F6"/>
    </a:accent1>
    <a:accent2>
      <a:srgbClr val="00A4E6"/>
    </a:accent2>
    <a:accent3>
      <a:srgbClr val="00B0D3"/>
    </a:accent3>
    <a:accent4>
      <a:srgbClr val="3ABFC4"/>
    </a:accent4>
    <a:accent5>
      <a:srgbClr val="21C0D7"/>
    </a:accent5>
    <a:accent6>
      <a:srgbClr val="55D4FA"/>
    </a:accent6>
    <a:hlink>
      <a:srgbClr val="00C7F6"/>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293</Words>
  <Application>WPS 演示</Application>
  <PresentationFormat>宽屏</PresentationFormat>
  <Paragraphs>87</Paragraphs>
  <Slides>13</Slides>
  <Notes>3</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13</vt:i4>
      </vt:variant>
    </vt:vector>
  </HeadingPairs>
  <TitlesOfParts>
    <vt:vector size="30" baseType="lpstr">
      <vt:lpstr>Arial</vt:lpstr>
      <vt:lpstr>方正书宋_GBK</vt:lpstr>
      <vt:lpstr>Wingdings</vt:lpstr>
      <vt:lpstr>Segoe UI Light</vt:lpstr>
      <vt:lpstr>苹方-简</vt:lpstr>
      <vt:lpstr>微软雅黑</vt:lpstr>
      <vt:lpstr>微软雅黑</vt:lpstr>
      <vt:lpstr>微软雅黑</vt:lpstr>
      <vt:lpstr>汉仪旗黑</vt:lpstr>
      <vt:lpstr>Impact</vt:lpstr>
      <vt:lpstr>宋体</vt:lpstr>
      <vt:lpstr>Arial Unicode MS</vt:lpstr>
      <vt:lpstr>汉仪书宋二KW</vt:lpstr>
      <vt:lpstr>Calibri</vt:lpstr>
      <vt:lpstr>Helvetica Neue</vt:lpstr>
      <vt:lpstr>主题5</vt:lpstr>
      <vt:lpstr>OfficePLUS</vt:lpstr>
      <vt:lpstr>计算机图形学 实验四</vt:lpstr>
      <vt:lpstr>PowerPoint 演示文稿</vt:lpstr>
      <vt:lpstr>前期准备</vt:lpstr>
      <vt:lpstr> 贴图</vt:lpstr>
      <vt:lpstr> 贴图</vt:lpstr>
      <vt:lpstr> 贴图</vt:lpstr>
      <vt:lpstr>绘制主体</vt:lpstr>
      <vt:lpstr>2 .1圣诞皮肤</vt:lpstr>
      <vt:lpstr>2 .1圣诞皮肤</vt:lpstr>
      <vt:lpstr>2 .1圣诞皮肤</vt:lpstr>
      <vt:lpstr>2.2 圣诞新地图</vt:lpstr>
      <vt:lpstr>Q&amp;A</vt:lpstr>
      <vt:lpstr>Thanks. </vt:lpstr>
    </vt:vector>
  </TitlesOfParts>
  <Company>iSlide</Company>
  <LinksUpToDate>false</LinksUpToDate>
  <SharedDoc>false</SharedDoc>
  <HyperlinksChanged>false</HyperlinksChanged>
  <AppVersion>14.0000</AppVersion>
  <Manager>iSlide</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liuyi</cp:lastModifiedBy>
  <cp:revision>57</cp:revision>
  <cp:lastPrinted>2020-12-25T09:40:50Z</cp:lastPrinted>
  <dcterms:created xsi:type="dcterms:W3CDTF">2020-12-25T09:40:50Z</dcterms:created>
  <dcterms:modified xsi:type="dcterms:W3CDTF">2020-12-25T09:40:50Z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27eb896f-729d-4e58-bbcf-e7a0eaaf62f0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2018-11-07T08:26:43.8341888Z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2052-3.0.2.4882</vt:lpwstr>
  </property>
</Properties>
</file>

<file path=docProps/thumbnail.jpeg>
</file>